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7"/>
  </p:notesMasterIdLst>
  <p:sldIdLst>
    <p:sldId id="256" r:id="rId2"/>
    <p:sldId id="259" r:id="rId3"/>
    <p:sldId id="258" r:id="rId4"/>
    <p:sldId id="260" r:id="rId5"/>
    <p:sldId id="257" r:id="rId6"/>
  </p:sldIdLst>
  <p:sldSz cx="9144000" cy="5143500" type="screen16x9"/>
  <p:notesSz cx="6858000" cy="9144000"/>
  <p:embeddedFontLst>
    <p:embeddedFont>
      <p:font typeface="Inter" panose="020B0604020202020204" charset="0"/>
      <p:regular r:id="rId8"/>
      <p:bold r:id="rId9"/>
      <p:italic r:id="rId10"/>
      <p:boldItalic r:id="rId11"/>
    </p:embeddedFont>
    <p:embeddedFont>
      <p:font typeface="Neue Haas Grotesk Text Pro"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9A720F-17BB-10CA-48E2-6690A1229CBD}" name="Guest User" initials="GU" userId="S::urn:spo:anon#b4e7df2f338b21a49dcf981d98e86ba7c555aa2f47a53f1f030b106d1ea7e276::" providerId="AD"/>
  <p188:author id="{7DE20E3F-4387-A0A4-4407-D0312527EF4C}" name="Abhijit Dalai" initials="AD" userId="S::abhijitd22@iitk.ac.in::1b34e371-949e-4c90-a8c7-4ee36008747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788"/>
    <a:srgbClr val="F5DA9F"/>
    <a:srgbClr val="F7DFB2"/>
    <a:srgbClr val="C3F0BE"/>
    <a:srgbClr val="CBF2F7"/>
    <a:srgbClr val="E3F5FA"/>
    <a:srgbClr val="BEF7D7"/>
    <a:srgbClr val="FAF7A2"/>
    <a:srgbClr val="FAF7AC"/>
    <a:srgbClr val="ACF3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A1DD59-A7D3-271B-32B4-13F596B11439}" v="2" dt="2024-08-29T06:05:18.376"/>
    <p1510:client id="{2C200265-9127-ABF9-4F00-0D1FCC48826A}" v="3" dt="2024-08-27T12:16:52.685"/>
    <p1510:client id="{2CC1E9C2-32A8-D7D9-F030-4A5C4151538D}" v="32" dt="2024-08-28T06:20:52.415"/>
    <p1510:client id="{35E04B96-C1E9-F790-6F5C-32B4EA5E3E84}" v="8" dt="2024-08-27T22:59:45.076"/>
    <p1510:client id="{3677BB42-99BD-0CFA-681C-6CC1FD3CBA61}" v="79" dt="2024-08-28T06:06:43.799"/>
    <p1510:client id="{3B0F1E9B-B4B8-D590-0A51-6706ABDC2C68}" v="190" dt="2024-08-28T07:36:17.953"/>
    <p1510:client id="{45ADC149-BE02-5C57-E432-E3802D6148E6}" v="31" dt="2024-08-27T21:23:40.862"/>
    <p1510:client id="{7A0A7F87-DD76-3A72-61A9-23760262A49B}" v="890" dt="2024-08-28T06:03:11.893"/>
    <p1510:client id="{BE1D5B36-31C2-7D32-142F-46FBAE3784C0}" v="624" dt="2024-08-28T07:15:41.156"/>
    <p1510:client id="{BF46840E-578D-825A-2252-0D8F16DB5D37}" v="351" dt="2024-08-27T23:02:29.181"/>
    <p1510:client id="{C3121DF0-76B6-1C07-10F1-ABC47EEA4F11}" v="720" dt="2024-08-27T23:01:43.990"/>
    <p1510:client id="{C982D2FC-8165-959A-7D03-EF10698A1EA7}" v="46" dt="2024-08-28T07:36:16.735"/>
    <p1510:client id="{CC0B9CAD-D9C1-CBC6-BAB0-ED17C749A3BD}" v="1381" dt="2024-08-27T22:50:44.328"/>
    <p1510:client id="{FCD91710-5359-790A-63CA-AE961AB35884}" v="3" dt="2024-08-27T22:35:00.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b393d772730e738af7f14986e947fcacaafe3ddd891a67b10d15d903c6d13e7::" providerId="AD" clId="Web-{2B161F89-0E6B-5BA7-062E-0AADB64DB0CB}"/>
    <pc:docChg chg="modSld">
      <pc:chgData name="Guest User" userId="S::urn:spo:anon#bb393d772730e738af7f14986e947fcacaafe3ddd891a67b10d15d903c6d13e7::" providerId="AD" clId="Web-{2B161F89-0E6B-5BA7-062E-0AADB64DB0CB}" dt="2024-08-25T21:04:04.266" v="958"/>
      <pc:docMkLst>
        <pc:docMk/>
      </pc:docMkLst>
      <pc:sldChg chg="addSp delSp modSp">
        <pc:chgData name="Guest User" userId="S::urn:spo:anon#bb393d772730e738af7f14986e947fcacaafe3ddd891a67b10d15d903c6d13e7::" providerId="AD" clId="Web-{2B161F89-0E6B-5BA7-062E-0AADB64DB0CB}" dt="2024-08-25T20:59:50.429" v="904"/>
        <pc:sldMkLst>
          <pc:docMk/>
          <pc:sldMk cId="0" sldId="258"/>
        </pc:sldMkLst>
        <pc:spChg chg="mod">
          <ac:chgData name="Guest User" userId="S::urn:spo:anon#bb393d772730e738af7f14986e947fcacaafe3ddd891a67b10d15d903c6d13e7::" providerId="AD" clId="Web-{2B161F89-0E6B-5BA7-062E-0AADB64DB0CB}" dt="2024-08-25T20:38:55.748" v="63" actId="1076"/>
          <ac:spMkLst>
            <pc:docMk/>
            <pc:sldMk cId="0" sldId="258"/>
            <ac:spMk id="2" creationId="{AD06FB95-7B83-8681-D22F-FA44D9D5D5AE}"/>
          </ac:spMkLst>
        </pc:spChg>
        <pc:spChg chg="mod">
          <ac:chgData name="Guest User" userId="S::urn:spo:anon#bb393d772730e738af7f14986e947fcacaafe3ddd891a67b10d15d903c6d13e7::" providerId="AD" clId="Web-{2B161F89-0E6B-5BA7-062E-0AADB64DB0CB}" dt="2024-08-25T20:43:14.361" v="141" actId="20577"/>
          <ac:spMkLst>
            <pc:docMk/>
            <pc:sldMk cId="0" sldId="258"/>
            <ac:spMk id="5" creationId="{E4286FF1-A725-0E87-29F6-911CD728A2F7}"/>
          </ac:spMkLst>
        </pc:spChg>
        <pc:spChg chg="add del mod">
          <ac:chgData name="Guest User" userId="S::urn:spo:anon#bb393d772730e738af7f14986e947fcacaafe3ddd891a67b10d15d903c6d13e7::" providerId="AD" clId="Web-{2B161F89-0E6B-5BA7-062E-0AADB64DB0CB}" dt="2024-08-25T20:59:50.429" v="904"/>
          <ac:spMkLst>
            <pc:docMk/>
            <pc:sldMk cId="0" sldId="258"/>
            <ac:spMk id="9" creationId="{0696A093-D73E-F6B0-F575-67E8AFA2500F}"/>
          </ac:spMkLst>
        </pc:spChg>
        <pc:spChg chg="mod">
          <ac:chgData name="Guest User" userId="S::urn:spo:anon#bb393d772730e738af7f14986e947fcacaafe3ddd891a67b10d15d903c6d13e7::" providerId="AD" clId="Web-{2B161F89-0E6B-5BA7-062E-0AADB64DB0CB}" dt="2024-08-25T20:40:29.375" v="137" actId="20577"/>
          <ac:spMkLst>
            <pc:docMk/>
            <pc:sldMk cId="0" sldId="258"/>
            <ac:spMk id="9" creationId="{9333D74E-A236-1590-7271-7C7C0ECE5D33}"/>
          </ac:spMkLst>
        </pc:spChg>
        <pc:spChg chg="del">
          <ac:chgData name="Guest User" userId="S::urn:spo:anon#bb393d772730e738af7f14986e947fcacaafe3ddd891a67b10d15d903c6d13e7::" providerId="AD" clId="Web-{2B161F89-0E6B-5BA7-062E-0AADB64DB0CB}" dt="2024-08-25T20:35:20.933" v="51"/>
          <ac:spMkLst>
            <pc:docMk/>
            <pc:sldMk cId="0" sldId="258"/>
            <ac:spMk id="11" creationId="{117E302D-4452-4CC2-C786-8D2EC7FBEA04}"/>
          </ac:spMkLst>
        </pc:spChg>
        <pc:spChg chg="add mod">
          <ac:chgData name="Guest User" userId="S::urn:spo:anon#bb393d772730e738af7f14986e947fcacaafe3ddd891a67b10d15d903c6d13e7::" providerId="AD" clId="Web-{2B161F89-0E6B-5BA7-062E-0AADB64DB0CB}" dt="2024-08-25T20:55:14.814" v="715" actId="20577"/>
          <ac:spMkLst>
            <pc:docMk/>
            <pc:sldMk cId="0" sldId="258"/>
            <ac:spMk id="11" creationId="{F89B37F2-67F9-C2CE-D80F-D5DB0E4E28CE}"/>
          </ac:spMkLst>
        </pc:spChg>
        <pc:spChg chg="del">
          <ac:chgData name="Guest User" userId="S::urn:spo:anon#bb393d772730e738af7f14986e947fcacaafe3ddd891a67b10d15d903c6d13e7::" providerId="AD" clId="Web-{2B161F89-0E6B-5BA7-062E-0AADB64DB0CB}" dt="2024-08-25T20:35:29.105" v="52"/>
          <ac:spMkLst>
            <pc:docMk/>
            <pc:sldMk cId="0" sldId="258"/>
            <ac:spMk id="12" creationId="{006FDE21-38F1-015E-6DA8-8954CD029D06}"/>
          </ac:spMkLst>
        </pc:spChg>
        <pc:spChg chg="add del mod">
          <ac:chgData name="Guest User" userId="S::urn:spo:anon#bb393d772730e738af7f14986e947fcacaafe3ddd891a67b10d15d903c6d13e7::" providerId="AD" clId="Web-{2B161F89-0E6B-5BA7-062E-0AADB64DB0CB}" dt="2024-08-25T20:59:43.554" v="902"/>
          <ac:spMkLst>
            <pc:docMk/>
            <pc:sldMk cId="0" sldId="258"/>
            <ac:spMk id="12" creationId="{025FF7F5-CF7D-12E5-687B-FE3B6673C5AD}"/>
          </ac:spMkLst>
        </pc:spChg>
        <pc:spChg chg="del">
          <ac:chgData name="Guest User" userId="S::urn:spo:anon#bb393d772730e738af7f14986e947fcacaafe3ddd891a67b10d15d903c6d13e7::" providerId="AD" clId="Web-{2B161F89-0E6B-5BA7-062E-0AADB64DB0CB}" dt="2024-08-25T20:50:59.903" v="428"/>
          <ac:spMkLst>
            <pc:docMk/>
            <pc:sldMk cId="0" sldId="258"/>
            <ac:spMk id="12" creationId="{747018A2-CCB6-4107-AFAC-05F65B65AA1F}"/>
          </ac:spMkLst>
        </pc:spChg>
        <pc:spChg chg="del">
          <ac:chgData name="Guest User" userId="S::urn:spo:anon#bb393d772730e738af7f14986e947fcacaafe3ddd891a67b10d15d903c6d13e7::" providerId="AD" clId="Web-{2B161F89-0E6B-5BA7-062E-0AADB64DB0CB}" dt="2024-08-25T20:26:56.125" v="9"/>
          <ac:spMkLst>
            <pc:docMk/>
            <pc:sldMk cId="0" sldId="258"/>
            <ac:spMk id="13" creationId="{3A99140C-AFFC-58A5-104D-C552671917F9}"/>
          </ac:spMkLst>
        </pc:spChg>
        <pc:spChg chg="del mod">
          <ac:chgData name="Guest User" userId="S::urn:spo:anon#bb393d772730e738af7f14986e947fcacaafe3ddd891a67b10d15d903c6d13e7::" providerId="AD" clId="Web-{2B161F89-0E6B-5BA7-062E-0AADB64DB0CB}" dt="2024-08-25T20:59:18.554" v="899"/>
          <ac:spMkLst>
            <pc:docMk/>
            <pc:sldMk cId="0" sldId="258"/>
            <ac:spMk id="13" creationId="{A78ABBA7-EAD9-1CF3-953D-9CB881CCF5B6}"/>
          </ac:spMkLst>
        </pc:spChg>
        <pc:spChg chg="mod">
          <ac:chgData name="Guest User" userId="S::urn:spo:anon#bb393d772730e738af7f14986e947fcacaafe3ddd891a67b10d15d903c6d13e7::" providerId="AD" clId="Web-{2B161F89-0E6B-5BA7-062E-0AADB64DB0CB}" dt="2024-08-25T20:36:46.543" v="55" actId="1076"/>
          <ac:spMkLst>
            <pc:docMk/>
            <pc:sldMk cId="0" sldId="258"/>
            <ac:spMk id="15" creationId="{E1B6C836-7786-0DA8-38D5-1363C4121981}"/>
          </ac:spMkLst>
        </pc:spChg>
        <pc:spChg chg="add mod">
          <ac:chgData name="Guest User" userId="S::urn:spo:anon#bb393d772730e738af7f14986e947fcacaafe3ddd891a67b10d15d903c6d13e7::" providerId="AD" clId="Web-{2B161F89-0E6B-5BA7-062E-0AADB64DB0CB}" dt="2024-08-25T20:34:58.338" v="49" actId="20577"/>
          <ac:spMkLst>
            <pc:docMk/>
            <pc:sldMk cId="0" sldId="258"/>
            <ac:spMk id="16" creationId="{7D3BE6FF-3B91-0B78-3D19-D6FBAA93FC43}"/>
          </ac:spMkLst>
        </pc:spChg>
        <pc:spChg chg="add mod">
          <ac:chgData name="Guest User" userId="S::urn:spo:anon#bb393d772730e738af7f14986e947fcacaafe3ddd891a67b10d15d903c6d13e7::" providerId="AD" clId="Web-{2B161F89-0E6B-5BA7-062E-0AADB64DB0CB}" dt="2024-08-25T20:35:13.729" v="50" actId="20577"/>
          <ac:spMkLst>
            <pc:docMk/>
            <pc:sldMk cId="0" sldId="258"/>
            <ac:spMk id="17" creationId="{0F13C9BC-93B9-AA42-AF8F-BC2BB19EEB5C}"/>
          </ac:spMkLst>
        </pc:spChg>
        <pc:spChg chg="mod">
          <ac:chgData name="Guest User" userId="S::urn:spo:anon#bb393d772730e738af7f14986e947fcacaafe3ddd891a67b10d15d903c6d13e7::" providerId="AD" clId="Web-{2B161F89-0E6B-5BA7-062E-0AADB64DB0CB}" dt="2024-08-25T20:42:53.877" v="139" actId="1076"/>
          <ac:spMkLst>
            <pc:docMk/>
            <pc:sldMk cId="0" sldId="258"/>
            <ac:spMk id="18" creationId="{1D69A67E-19BC-A87D-1E46-F5E3B7E219DC}"/>
          </ac:spMkLst>
        </pc:spChg>
        <pc:spChg chg="add del mod">
          <ac:chgData name="Guest User" userId="S::urn:spo:anon#bb393d772730e738af7f14986e947fcacaafe3ddd891a67b10d15d903c6d13e7::" providerId="AD" clId="Web-{2B161F89-0E6B-5BA7-062E-0AADB64DB0CB}" dt="2024-08-25T20:59:46.742" v="903"/>
          <ac:spMkLst>
            <pc:docMk/>
            <pc:sldMk cId="0" sldId="258"/>
            <ac:spMk id="20" creationId="{7D6FFA49-8CE4-02CC-82E8-C0B5287EC5C5}"/>
          </ac:spMkLst>
        </pc:spChg>
        <pc:picChg chg="mod">
          <ac:chgData name="Guest User" userId="S::urn:spo:anon#bb393d772730e738af7f14986e947fcacaafe3ddd891a67b10d15d903c6d13e7::" providerId="AD" clId="Web-{2B161F89-0E6B-5BA7-062E-0AADB64DB0CB}" dt="2024-08-25T20:36:25.965" v="53"/>
          <ac:picMkLst>
            <pc:docMk/>
            <pc:sldMk cId="0" sldId="258"/>
            <ac:picMk id="6" creationId="{947C46F2-B37B-74AC-E0AD-C65437555731}"/>
          </ac:picMkLst>
        </pc:picChg>
        <pc:picChg chg="mod">
          <ac:chgData name="Guest User" userId="S::urn:spo:anon#bb393d772730e738af7f14986e947fcacaafe3ddd891a67b10d15d903c6d13e7::" providerId="AD" clId="Web-{2B161F89-0E6B-5BA7-062E-0AADB64DB0CB}" dt="2024-08-25T20:26:11.593" v="6" actId="1076"/>
          <ac:picMkLst>
            <pc:docMk/>
            <pc:sldMk cId="0" sldId="258"/>
            <ac:picMk id="8" creationId="{F8EBA231-16A3-CFC3-20AC-FEDF11A09F65}"/>
          </ac:picMkLst>
        </pc:picChg>
        <pc:picChg chg="mod">
          <ac:chgData name="Guest User" userId="S::urn:spo:anon#bb393d772730e738af7f14986e947fcacaafe3ddd891a67b10d15d903c6d13e7::" providerId="AD" clId="Web-{2B161F89-0E6B-5BA7-062E-0AADB64DB0CB}" dt="2024-08-25T20:36:35.668" v="54"/>
          <ac:picMkLst>
            <pc:docMk/>
            <pc:sldMk cId="0" sldId="258"/>
            <ac:picMk id="10" creationId="{F215A46C-3953-2D5C-190C-F82E1F1FA7B6}"/>
          </ac:picMkLst>
        </pc:picChg>
        <pc:picChg chg="mod">
          <ac:chgData name="Guest User" userId="S::urn:spo:anon#bb393d772730e738af7f14986e947fcacaafe3ddd891a67b10d15d903c6d13e7::" providerId="AD" clId="Web-{2B161F89-0E6B-5BA7-062E-0AADB64DB0CB}" dt="2024-08-25T20:42:47.955" v="138" actId="1076"/>
          <ac:picMkLst>
            <pc:docMk/>
            <pc:sldMk cId="0" sldId="258"/>
            <ac:picMk id="19" creationId="{10691A8D-EA12-DD32-FECD-627180FF30BD}"/>
          </ac:picMkLst>
        </pc:picChg>
      </pc:sldChg>
      <pc:sldChg chg="addSp delSp modSp">
        <pc:chgData name="Guest User" userId="S::urn:spo:anon#bb393d772730e738af7f14986e947fcacaafe3ddd891a67b10d15d903c6d13e7::" providerId="AD" clId="Web-{2B161F89-0E6B-5BA7-062E-0AADB64DB0CB}" dt="2024-08-25T21:04:04.266" v="958"/>
        <pc:sldMkLst>
          <pc:docMk/>
          <pc:sldMk cId="0" sldId="259"/>
        </pc:sldMkLst>
        <pc:spChg chg="mod">
          <ac:chgData name="Guest User" userId="S::urn:spo:anon#bb393d772730e738af7f14986e947fcacaafe3ddd891a67b10d15d903c6d13e7::" providerId="AD" clId="Web-{2B161F89-0E6B-5BA7-062E-0AADB64DB0CB}" dt="2024-08-25T20:47:40.150" v="249" actId="1076"/>
          <ac:spMkLst>
            <pc:docMk/>
            <pc:sldMk cId="0" sldId="259"/>
            <ac:spMk id="6" creationId="{69CE5C48-6A69-CF3D-EB95-B43A589E6375}"/>
          </ac:spMkLst>
        </pc:spChg>
        <pc:spChg chg="mod">
          <ac:chgData name="Guest User" userId="S::urn:spo:anon#bb393d772730e738af7f14986e947fcacaafe3ddd891a67b10d15d903c6d13e7::" providerId="AD" clId="Web-{2B161F89-0E6B-5BA7-062E-0AADB64DB0CB}" dt="2024-08-25T20:47:07.553" v="242" actId="1076"/>
          <ac:spMkLst>
            <pc:docMk/>
            <pc:sldMk cId="0" sldId="259"/>
            <ac:spMk id="11" creationId="{D346341B-A25B-FF2D-C6EE-046AC79C95D1}"/>
          </ac:spMkLst>
        </pc:spChg>
        <pc:spChg chg="mod">
          <ac:chgData name="Guest User" userId="S::urn:spo:anon#bb393d772730e738af7f14986e947fcacaafe3ddd891a67b10d15d903c6d13e7::" providerId="AD" clId="Web-{2B161F89-0E6B-5BA7-062E-0AADB64DB0CB}" dt="2024-08-25T20:47:14.694" v="243" actId="1076"/>
          <ac:spMkLst>
            <pc:docMk/>
            <pc:sldMk cId="0" sldId="259"/>
            <ac:spMk id="12" creationId="{6584B823-7539-E02B-7ABA-CA176E65146C}"/>
          </ac:spMkLst>
        </pc:spChg>
        <pc:spChg chg="add del mod">
          <ac:chgData name="Guest User" userId="S::urn:spo:anon#bb393d772730e738af7f14986e947fcacaafe3ddd891a67b10d15d903c6d13e7::" providerId="AD" clId="Web-{2B161F89-0E6B-5BA7-062E-0AADB64DB0CB}" dt="2024-08-25T21:04:04.266" v="958"/>
          <ac:spMkLst>
            <pc:docMk/>
            <pc:sldMk cId="0" sldId="259"/>
            <ac:spMk id="17" creationId="{16FC16AF-D300-CF3B-726E-3C7780ECCB1C}"/>
          </ac:spMkLst>
        </pc:spChg>
        <pc:spChg chg="add del mod">
          <ac:chgData name="Guest User" userId="S::urn:spo:anon#bb393d772730e738af7f14986e947fcacaafe3ddd891a67b10d15d903c6d13e7::" providerId="AD" clId="Web-{2B161F89-0E6B-5BA7-062E-0AADB64DB0CB}" dt="2024-08-25T20:52:33.607" v="560"/>
          <ac:spMkLst>
            <pc:docMk/>
            <pc:sldMk cId="0" sldId="259"/>
            <ac:spMk id="17" creationId="{46ABCC07-F3DA-3EE8-ACD5-A3D4704A8489}"/>
          </ac:spMkLst>
        </pc:spChg>
        <pc:spChg chg="add del mod">
          <ac:chgData name="Guest User" userId="S::urn:spo:anon#bb393d772730e738af7f14986e947fcacaafe3ddd891a67b10d15d903c6d13e7::" providerId="AD" clId="Web-{2B161F89-0E6B-5BA7-062E-0AADB64DB0CB}" dt="2024-08-25T20:49:28.636" v="332"/>
          <ac:spMkLst>
            <pc:docMk/>
            <pc:sldMk cId="0" sldId="259"/>
            <ac:spMk id="17" creationId="{A8656E6F-5B24-3295-1CF4-BED27704CF02}"/>
          </ac:spMkLst>
        </pc:spChg>
        <pc:spChg chg="add del mod">
          <ac:chgData name="Guest User" userId="S::urn:spo:anon#bb393d772730e738af7f14986e947fcacaafe3ddd891a67b10d15d903c6d13e7::" providerId="AD" clId="Web-{2B161F89-0E6B-5BA7-062E-0AADB64DB0CB}" dt="2024-08-25T20:47:32.853" v="247"/>
          <ac:spMkLst>
            <pc:docMk/>
            <pc:sldMk cId="0" sldId="259"/>
            <ac:spMk id="17" creationId="{AF3F0109-D04B-B541-491B-2125DFA6D2FF}"/>
          </ac:spMkLst>
        </pc:spChg>
        <pc:spChg chg="add mod">
          <ac:chgData name="Guest User" userId="S::urn:spo:anon#bb393d772730e738af7f14986e947fcacaafe3ddd891a67b10d15d903c6d13e7::" providerId="AD" clId="Web-{2B161F89-0E6B-5BA7-062E-0AADB64DB0CB}" dt="2024-08-25T20:48:27.666" v="276" actId="20577"/>
          <ac:spMkLst>
            <pc:docMk/>
            <pc:sldMk cId="0" sldId="259"/>
            <ac:spMk id="23" creationId="{50A12EAB-843B-482A-EB15-5C73DECC0C6E}"/>
          </ac:spMkLst>
        </pc:spChg>
        <pc:spChg chg="add del mod">
          <ac:chgData name="Guest User" userId="S::urn:spo:anon#bb393d772730e738af7f14986e947fcacaafe3ddd891a67b10d15d903c6d13e7::" providerId="AD" clId="Web-{2B161F89-0E6B-5BA7-062E-0AADB64DB0CB}" dt="2024-08-25T20:53:24.952" v="635"/>
          <ac:spMkLst>
            <pc:docMk/>
            <pc:sldMk cId="0" sldId="259"/>
            <ac:spMk id="24" creationId="{AF781957-257D-03AC-F259-810F40EF503E}"/>
          </ac:spMkLst>
        </pc:spChg>
        <pc:spChg chg="add del mod">
          <ac:chgData name="Guest User" userId="S::urn:spo:anon#bb393d772730e738af7f14986e947fcacaafe3ddd891a67b10d15d903c6d13e7::" providerId="AD" clId="Web-{2B161F89-0E6B-5BA7-062E-0AADB64DB0CB}" dt="2024-08-25T20:50:38.684" v="427"/>
          <ac:spMkLst>
            <pc:docMk/>
            <pc:sldMk cId="0" sldId="259"/>
            <ac:spMk id="24" creationId="{EBF3348B-B298-9240-7C6F-EAD919112CFF}"/>
          </ac:spMkLst>
        </pc:spChg>
        <pc:spChg chg="add del mod">
          <ac:chgData name="Guest User" userId="S::urn:spo:anon#bb393d772730e738af7f14986e947fcacaafe3ddd891a67b10d15d903c6d13e7::" providerId="AD" clId="Web-{2B161F89-0E6B-5BA7-062E-0AADB64DB0CB}" dt="2024-08-25T20:54:57.750" v="710"/>
          <ac:spMkLst>
            <pc:docMk/>
            <pc:sldMk cId="0" sldId="259"/>
            <ac:spMk id="25" creationId="{B5A1418B-128A-7293-F130-1365599E3972}"/>
          </ac:spMkLst>
        </pc:spChg>
        <pc:picChg chg="mod">
          <ac:chgData name="Guest User" userId="S::urn:spo:anon#bb393d772730e738af7f14986e947fcacaafe3ddd891a67b10d15d903c6d13e7::" providerId="AD" clId="Web-{2B161F89-0E6B-5BA7-062E-0AADB64DB0CB}" dt="2024-08-25T20:47:42.587" v="250" actId="1076"/>
          <ac:picMkLst>
            <pc:docMk/>
            <pc:sldMk cId="0" sldId="259"/>
            <ac:picMk id="2" creationId="{AC19EC29-D52C-6BDB-9182-8AA62E6B45BA}"/>
          </ac:picMkLst>
        </pc:picChg>
        <pc:picChg chg="mod">
          <ac:chgData name="Guest User" userId="S::urn:spo:anon#bb393d772730e738af7f14986e947fcacaafe3ddd891a67b10d15d903c6d13e7::" providerId="AD" clId="Web-{2B161F89-0E6B-5BA7-062E-0AADB64DB0CB}" dt="2024-08-25T20:47:19.868" v="244" actId="1076"/>
          <ac:picMkLst>
            <pc:docMk/>
            <pc:sldMk cId="0" sldId="259"/>
            <ac:picMk id="7" creationId="{7B2DF653-FF96-6B85-2101-D2ADFEBD05AF}"/>
          </ac:picMkLst>
        </pc:picChg>
        <pc:picChg chg="mod">
          <ac:chgData name="Guest User" userId="S::urn:spo:anon#bb393d772730e738af7f14986e947fcacaafe3ddd891a67b10d15d903c6d13e7::" providerId="AD" clId="Web-{2B161F89-0E6B-5BA7-062E-0AADB64DB0CB}" dt="2024-08-25T20:47:01.116" v="240" actId="1076"/>
          <ac:picMkLst>
            <pc:docMk/>
            <pc:sldMk cId="0" sldId="259"/>
            <ac:picMk id="8" creationId="{611EB57E-604D-9232-6546-86E81E6ADF47}"/>
          </ac:picMkLst>
        </pc:picChg>
        <pc:picChg chg="mod">
          <ac:chgData name="Guest User" userId="S::urn:spo:anon#bb393d772730e738af7f14986e947fcacaafe3ddd891a67b10d15d903c6d13e7::" providerId="AD" clId="Web-{2B161F89-0E6B-5BA7-062E-0AADB64DB0CB}" dt="2024-08-25T20:47:44.790" v="251" actId="1076"/>
          <ac:picMkLst>
            <pc:docMk/>
            <pc:sldMk cId="0" sldId="259"/>
            <ac:picMk id="10" creationId="{1F487023-4ECA-ACD0-1E98-9E8403128909}"/>
          </ac:picMkLst>
        </pc:picChg>
      </pc:sldChg>
    </pc:docChg>
  </pc:docChgLst>
  <pc:docChgLst>
    <pc:chgData name="Guest User" userId="S::urn:spo:anon#bb393d772730e738af7f14986e947fcacaafe3ddd891a67b10d15d903c6d13e7::" providerId="AD" clId="Web-{63CA40D5-DD0D-260E-B8B2-1A86B0068201}"/>
    <pc:docChg chg="modSld">
      <pc:chgData name="Guest User" userId="S::urn:spo:anon#bb393d772730e738af7f14986e947fcacaafe3ddd891a67b10d15d903c6d13e7::" providerId="AD" clId="Web-{63CA40D5-DD0D-260E-B8B2-1A86B0068201}" dt="2024-08-26T21:59:25.805" v="1" actId="20577"/>
      <pc:docMkLst>
        <pc:docMk/>
      </pc:docMkLst>
      <pc:sldChg chg="modSp">
        <pc:chgData name="Guest User" userId="S::urn:spo:anon#bb393d772730e738af7f14986e947fcacaafe3ddd891a67b10d15d903c6d13e7::" providerId="AD" clId="Web-{63CA40D5-DD0D-260E-B8B2-1A86B0068201}" dt="2024-08-26T21:59:25.805" v="1" actId="20577"/>
        <pc:sldMkLst>
          <pc:docMk/>
          <pc:sldMk cId="0" sldId="259"/>
        </pc:sldMkLst>
        <pc:spChg chg="mod">
          <ac:chgData name="Guest User" userId="S::urn:spo:anon#bb393d772730e738af7f14986e947fcacaafe3ddd891a67b10d15d903c6d13e7::" providerId="AD" clId="Web-{63CA40D5-DD0D-260E-B8B2-1A86B0068201}" dt="2024-08-26T21:59:25.805" v="1" actId="20577"/>
          <ac:spMkLst>
            <pc:docMk/>
            <pc:sldMk cId="0" sldId="259"/>
            <ac:spMk id="22" creationId="{3E1631EF-AF2D-C1F8-4756-D207143DFC34}"/>
          </ac:spMkLst>
        </pc:spChg>
      </pc:sldChg>
    </pc:docChg>
  </pc:docChgLst>
  <pc:docChgLst>
    <pc:chgData name="Guest User" userId="S::urn:spo:anon#bb393d772730e738af7f14986e947fcacaafe3ddd891a67b10d15d903c6d13e7::" providerId="AD" clId="Web-{A2000E12-06C5-7A88-8DFE-E58BF58050C1}"/>
    <pc:docChg chg="modSld">
      <pc:chgData name="Guest User" userId="S::urn:spo:anon#bb393d772730e738af7f14986e947fcacaafe3ddd891a67b10d15d903c6d13e7::" providerId="AD" clId="Web-{A2000E12-06C5-7A88-8DFE-E58BF58050C1}" dt="2024-08-24T23:30:57.618" v="80" actId="14100"/>
      <pc:docMkLst>
        <pc:docMk/>
      </pc:docMkLst>
      <pc:sldChg chg="addSp modSp">
        <pc:chgData name="Guest User" userId="S::urn:spo:anon#bb393d772730e738af7f14986e947fcacaafe3ddd891a67b10d15d903c6d13e7::" providerId="AD" clId="Web-{A2000E12-06C5-7A88-8DFE-E58BF58050C1}" dt="2024-08-24T23:30:57.618" v="80" actId="14100"/>
        <pc:sldMkLst>
          <pc:docMk/>
          <pc:sldMk cId="0" sldId="257"/>
        </pc:sldMkLst>
        <pc:spChg chg="mod">
          <ac:chgData name="Guest User" userId="S::urn:spo:anon#bb393d772730e738af7f14986e947fcacaafe3ddd891a67b10d15d903c6d13e7::" providerId="AD" clId="Web-{A2000E12-06C5-7A88-8DFE-E58BF58050C1}" dt="2024-08-24T23:20:23.965" v="69" actId="20577"/>
          <ac:spMkLst>
            <pc:docMk/>
            <pc:sldMk cId="0" sldId="257"/>
            <ac:spMk id="2" creationId="{A9A1325F-BF8C-9D21-6E4F-BC0A3AA556F4}"/>
          </ac:spMkLst>
        </pc:spChg>
        <pc:spChg chg="mod">
          <ac:chgData name="Guest User" userId="S::urn:spo:anon#bb393d772730e738af7f14986e947fcacaafe3ddd891a67b10d15d903c6d13e7::" providerId="AD" clId="Web-{A2000E12-06C5-7A88-8DFE-E58BF58050C1}" dt="2024-08-24T23:24:27.562" v="73" actId="20577"/>
          <ac:spMkLst>
            <pc:docMk/>
            <pc:sldMk cId="0" sldId="257"/>
            <ac:spMk id="3" creationId="{0E32A38C-C3B4-1918-FF85-46F654B9A55A}"/>
          </ac:spMkLst>
        </pc:spChg>
        <pc:spChg chg="mod">
          <ac:chgData name="Guest User" userId="S::urn:spo:anon#bb393d772730e738af7f14986e947fcacaafe3ddd891a67b10d15d903c6d13e7::" providerId="AD" clId="Web-{A2000E12-06C5-7A88-8DFE-E58BF58050C1}" dt="2024-08-24T23:30:49.461" v="79" actId="1076"/>
          <ac:spMkLst>
            <pc:docMk/>
            <pc:sldMk cId="0" sldId="257"/>
            <ac:spMk id="5" creationId="{2AF9EF6D-075B-2BC5-6AD3-8664EA08D512}"/>
          </ac:spMkLst>
        </pc:spChg>
        <pc:spChg chg="mod">
          <ac:chgData name="Guest User" userId="S::urn:spo:anon#bb393d772730e738af7f14986e947fcacaafe3ddd891a67b10d15d903c6d13e7::" providerId="AD" clId="Web-{A2000E12-06C5-7A88-8DFE-E58BF58050C1}" dt="2024-08-24T23:30:43.946" v="78" actId="1076"/>
          <ac:spMkLst>
            <pc:docMk/>
            <pc:sldMk cId="0" sldId="257"/>
            <ac:spMk id="6" creationId="{2E692029-0788-ADF2-0179-42744730C034}"/>
          </ac:spMkLst>
        </pc:spChg>
        <pc:spChg chg="add mod">
          <ac:chgData name="Guest User" userId="S::urn:spo:anon#bb393d772730e738af7f14986e947fcacaafe3ddd891a67b10d15d903c6d13e7::" providerId="AD" clId="Web-{A2000E12-06C5-7A88-8DFE-E58BF58050C1}" dt="2024-08-24T23:04:45.215" v="44" actId="1076"/>
          <ac:spMkLst>
            <pc:docMk/>
            <pc:sldMk cId="0" sldId="257"/>
            <ac:spMk id="7" creationId="{A304FDF3-1AF1-CF56-12C2-D9516DBDBAAB}"/>
          </ac:spMkLst>
        </pc:spChg>
        <pc:spChg chg="mod">
          <ac:chgData name="Guest User" userId="S::urn:spo:anon#bb393d772730e738af7f14986e947fcacaafe3ddd891a67b10d15d903c6d13e7::" providerId="AD" clId="Web-{A2000E12-06C5-7A88-8DFE-E58BF58050C1}" dt="2024-08-24T23:30:09.133" v="75" actId="1076"/>
          <ac:spMkLst>
            <pc:docMk/>
            <pc:sldMk cId="0" sldId="257"/>
            <ac:spMk id="10" creationId="{ED19E1B4-7914-EC31-3697-13253AE1AEB2}"/>
          </ac:spMkLst>
        </pc:spChg>
        <pc:spChg chg="mod">
          <ac:chgData name="Guest User" userId="S::urn:spo:anon#bb393d772730e738af7f14986e947fcacaafe3ddd891a67b10d15d903c6d13e7::" providerId="AD" clId="Web-{A2000E12-06C5-7A88-8DFE-E58BF58050C1}" dt="2024-08-24T23:29:51.507" v="74" actId="14100"/>
          <ac:spMkLst>
            <pc:docMk/>
            <pc:sldMk cId="0" sldId="257"/>
            <ac:spMk id="11" creationId="{854BAF4B-B53B-D3C4-0D9E-FCBD06D255C8}"/>
          </ac:spMkLst>
        </pc:spChg>
        <pc:spChg chg="mod">
          <ac:chgData name="Guest User" userId="S::urn:spo:anon#bb393d772730e738af7f14986e947fcacaafe3ddd891a67b10d15d903c6d13e7::" providerId="AD" clId="Web-{A2000E12-06C5-7A88-8DFE-E58BF58050C1}" dt="2024-08-24T23:07:59.656" v="52" actId="20577"/>
          <ac:spMkLst>
            <pc:docMk/>
            <pc:sldMk cId="0" sldId="257"/>
            <ac:spMk id="13" creationId="{8CE6B388-0F66-4449-A3AF-C81A8D95600A}"/>
          </ac:spMkLst>
        </pc:spChg>
        <pc:picChg chg="mod">
          <ac:chgData name="Guest User" userId="S::urn:spo:anon#bb393d772730e738af7f14986e947fcacaafe3ddd891a67b10d15d903c6d13e7::" providerId="AD" clId="Web-{A2000E12-06C5-7A88-8DFE-E58BF58050C1}" dt="2024-08-24T23:30:57.618" v="80" actId="14100"/>
          <ac:picMkLst>
            <pc:docMk/>
            <pc:sldMk cId="0" sldId="257"/>
            <ac:picMk id="8" creationId="{702261E1-18B8-0545-9181-7303228FFBAF}"/>
          </ac:picMkLst>
        </pc:picChg>
      </pc:sldChg>
      <pc:sldChg chg="modSp">
        <pc:chgData name="Guest User" userId="S::urn:spo:anon#bb393d772730e738af7f14986e947fcacaafe3ddd891a67b10d15d903c6d13e7::" providerId="AD" clId="Web-{A2000E12-06C5-7A88-8DFE-E58BF58050C1}" dt="2024-08-24T23:20:34.043" v="70" actId="20577"/>
        <pc:sldMkLst>
          <pc:docMk/>
          <pc:sldMk cId="0" sldId="260"/>
        </pc:sldMkLst>
        <pc:spChg chg="mod">
          <ac:chgData name="Guest User" userId="S::urn:spo:anon#bb393d772730e738af7f14986e947fcacaafe3ddd891a67b10d15d903c6d13e7::" providerId="AD" clId="Web-{A2000E12-06C5-7A88-8DFE-E58BF58050C1}" dt="2024-08-24T23:20:34.043" v="70" actId="20577"/>
          <ac:spMkLst>
            <pc:docMk/>
            <pc:sldMk cId="0" sldId="260"/>
            <ac:spMk id="7" creationId="{27BBA32B-A501-57E3-F0A9-9C6358946F72}"/>
          </ac:spMkLst>
        </pc:spChg>
        <pc:spChg chg="mod">
          <ac:chgData name="Guest User" userId="S::urn:spo:anon#bb393d772730e738af7f14986e947fcacaafe3ddd891a67b10d15d903c6d13e7::" providerId="AD" clId="Web-{A2000E12-06C5-7A88-8DFE-E58BF58050C1}" dt="2024-08-24T23:18:59.823" v="67" actId="1076"/>
          <ac:spMkLst>
            <pc:docMk/>
            <pc:sldMk cId="0" sldId="260"/>
            <ac:spMk id="12" creationId="{50B3C9F2-6B24-4294-BB20-4BA765F1B3EA}"/>
          </ac:spMkLst>
        </pc:spChg>
        <pc:spChg chg="mod">
          <ac:chgData name="Guest User" userId="S::urn:spo:anon#bb393d772730e738af7f14986e947fcacaafe3ddd891a67b10d15d903c6d13e7::" providerId="AD" clId="Web-{A2000E12-06C5-7A88-8DFE-E58BF58050C1}" dt="2024-08-24T23:19:48.761" v="68" actId="1076"/>
          <ac:spMkLst>
            <pc:docMk/>
            <pc:sldMk cId="0" sldId="260"/>
            <ac:spMk id="13" creationId="{2D5471D9-246A-02BE-641B-DC3A168EF2D8}"/>
          </ac:spMkLst>
        </pc:spChg>
        <pc:picChg chg="mod">
          <ac:chgData name="Guest User" userId="S::urn:spo:anon#bb393d772730e738af7f14986e947fcacaafe3ddd891a67b10d15d903c6d13e7::" providerId="AD" clId="Web-{A2000E12-06C5-7A88-8DFE-E58BF58050C1}" dt="2024-08-24T23:18:46.338" v="66" actId="1076"/>
          <ac:picMkLst>
            <pc:docMk/>
            <pc:sldMk cId="0" sldId="260"/>
            <ac:picMk id="2" creationId="{951286B9-600D-B053-BC89-55CF6077300E}"/>
          </ac:picMkLst>
        </pc:picChg>
      </pc:sldChg>
    </pc:docChg>
  </pc:docChgLst>
  <pc:docChgLst>
    <pc:chgData name="Guest User" userId="S::urn:spo:anon#bb393d772730e738af7f14986e947fcacaafe3ddd891a67b10d15d903c6d13e7::" providerId="AD" clId="Web-{20A1DD59-A7D3-271B-32B4-13F596B11439}"/>
    <pc:docChg chg="modSld">
      <pc:chgData name="Guest User" userId="S::urn:spo:anon#bb393d772730e738af7f14986e947fcacaafe3ddd891a67b10d15d903c6d13e7::" providerId="AD" clId="Web-{20A1DD59-A7D3-271B-32B4-13F596B11439}" dt="2024-08-29T06:05:18.376" v="1" actId="1076"/>
      <pc:docMkLst>
        <pc:docMk/>
      </pc:docMkLst>
      <pc:sldChg chg="modSp">
        <pc:chgData name="Guest User" userId="S::urn:spo:anon#bb393d772730e738af7f14986e947fcacaafe3ddd891a67b10d15d903c6d13e7::" providerId="AD" clId="Web-{20A1DD59-A7D3-271B-32B4-13F596B11439}" dt="2024-08-29T06:05:18.376" v="1" actId="1076"/>
        <pc:sldMkLst>
          <pc:docMk/>
          <pc:sldMk cId="0" sldId="257"/>
        </pc:sldMkLst>
        <pc:picChg chg="mod">
          <ac:chgData name="Guest User" userId="S::urn:spo:anon#bb393d772730e738af7f14986e947fcacaafe3ddd891a67b10d15d903c6d13e7::" providerId="AD" clId="Web-{20A1DD59-A7D3-271B-32B4-13F596B11439}" dt="2024-08-29T06:05:18.376" v="1" actId="1076"/>
          <ac:picMkLst>
            <pc:docMk/>
            <pc:sldMk cId="0" sldId="257"/>
            <ac:picMk id="115" creationId="{00000000-0000-0000-0000-000000000000}"/>
          </ac:picMkLst>
        </pc:picChg>
      </pc:sldChg>
    </pc:docChg>
  </pc:docChgLst>
  <pc:docChgLst>
    <pc:chgData name="Guest User" userId="S::urn:spo:anon#bb393d772730e738af7f14986e947fcacaafe3ddd891a67b10d15d903c6d13e7::" providerId="AD" clId="Web-{7655D5CB-4CB0-EF5B-7CA9-1BA053B104A7}"/>
    <pc:docChg chg="modSld">
      <pc:chgData name="Guest User" userId="S::urn:spo:anon#bb393d772730e738af7f14986e947fcacaafe3ddd891a67b10d15d903c6d13e7::" providerId="AD" clId="Web-{7655D5CB-4CB0-EF5B-7CA9-1BA053B104A7}" dt="2024-08-25T19:40:09.316" v="413" actId="20577"/>
      <pc:docMkLst>
        <pc:docMk/>
      </pc:docMkLst>
      <pc:sldChg chg="addSp delSp modSp">
        <pc:chgData name="Guest User" userId="S::urn:spo:anon#bb393d772730e738af7f14986e947fcacaafe3ddd891a67b10d15d903c6d13e7::" providerId="AD" clId="Web-{7655D5CB-4CB0-EF5B-7CA9-1BA053B104A7}" dt="2024-08-25T19:40:09.316" v="413" actId="20577"/>
        <pc:sldMkLst>
          <pc:docMk/>
          <pc:sldMk cId="0" sldId="258"/>
        </pc:sldMkLst>
        <pc:spChg chg="mod">
          <ac:chgData name="Guest User" userId="S::urn:spo:anon#bb393d772730e738af7f14986e947fcacaafe3ddd891a67b10d15d903c6d13e7::" providerId="AD" clId="Web-{7655D5CB-4CB0-EF5B-7CA9-1BA053B104A7}" dt="2024-08-25T19:23:16.988" v="152" actId="20577"/>
          <ac:spMkLst>
            <pc:docMk/>
            <pc:sldMk cId="0" sldId="258"/>
            <ac:spMk id="5" creationId="{E4286FF1-A725-0E87-29F6-911CD728A2F7}"/>
          </ac:spMkLst>
        </pc:spChg>
        <pc:spChg chg="del">
          <ac:chgData name="Guest User" userId="S::urn:spo:anon#bb393d772730e738af7f14986e947fcacaafe3ddd891a67b10d15d903c6d13e7::" providerId="AD" clId="Web-{7655D5CB-4CB0-EF5B-7CA9-1BA053B104A7}" dt="2024-08-25T19:07:08.515" v="0"/>
          <ac:spMkLst>
            <pc:docMk/>
            <pc:sldMk cId="0" sldId="258"/>
            <ac:spMk id="6" creationId="{1EFDEC94-113A-A499-6B68-7B8CA465EB88}"/>
          </ac:spMkLst>
        </pc:spChg>
        <pc:spChg chg="mod">
          <ac:chgData name="Guest User" userId="S::urn:spo:anon#bb393d772730e738af7f14986e947fcacaafe3ddd891a67b10d15d903c6d13e7::" providerId="AD" clId="Web-{7655D5CB-4CB0-EF5B-7CA9-1BA053B104A7}" dt="2024-08-25T19:40:09.316" v="413" actId="20577"/>
          <ac:spMkLst>
            <pc:docMk/>
            <pc:sldMk cId="0" sldId="258"/>
            <ac:spMk id="7" creationId="{67573706-9B2B-7F18-3818-CC2DB5A626F7}"/>
          </ac:spMkLst>
        </pc:spChg>
        <pc:spChg chg="mod">
          <ac:chgData name="Guest User" userId="S::urn:spo:anon#bb393d772730e738af7f14986e947fcacaafe3ddd891a67b10d15d903c6d13e7::" providerId="AD" clId="Web-{7655D5CB-4CB0-EF5B-7CA9-1BA053B104A7}" dt="2024-08-25T19:17:33.412" v="18" actId="1076"/>
          <ac:spMkLst>
            <pc:docMk/>
            <pc:sldMk cId="0" sldId="258"/>
            <ac:spMk id="11" creationId="{117E302D-4452-4CC2-C786-8D2EC7FBEA04}"/>
          </ac:spMkLst>
        </pc:spChg>
        <pc:spChg chg="mod">
          <ac:chgData name="Guest User" userId="S::urn:spo:anon#bb393d772730e738af7f14986e947fcacaafe3ddd891a67b10d15d903c6d13e7::" providerId="AD" clId="Web-{7655D5CB-4CB0-EF5B-7CA9-1BA053B104A7}" dt="2024-08-25T19:17:39.912" v="19" actId="1076"/>
          <ac:spMkLst>
            <pc:docMk/>
            <pc:sldMk cId="0" sldId="258"/>
            <ac:spMk id="12" creationId="{006FDE21-38F1-015E-6DA8-8954CD029D06}"/>
          </ac:spMkLst>
        </pc:spChg>
        <pc:spChg chg="mod">
          <ac:chgData name="Guest User" userId="S::urn:spo:anon#bb393d772730e738af7f14986e947fcacaafe3ddd891a67b10d15d903c6d13e7::" providerId="AD" clId="Web-{7655D5CB-4CB0-EF5B-7CA9-1BA053B104A7}" dt="2024-08-25T19:17:47.944" v="21" actId="1076"/>
          <ac:spMkLst>
            <pc:docMk/>
            <pc:sldMk cId="0" sldId="258"/>
            <ac:spMk id="13" creationId="{3A99140C-AFFC-58A5-104D-C552671917F9}"/>
          </ac:spMkLst>
        </pc:spChg>
        <pc:spChg chg="add del mod">
          <ac:chgData name="Guest User" userId="S::urn:spo:anon#bb393d772730e738af7f14986e947fcacaafe3ddd891a67b10d15d903c6d13e7::" providerId="AD" clId="Web-{7655D5CB-4CB0-EF5B-7CA9-1BA053B104A7}" dt="2024-08-25T19:16:55.160" v="12"/>
          <ac:spMkLst>
            <pc:docMk/>
            <pc:sldMk cId="0" sldId="258"/>
            <ac:spMk id="15" creationId="{891D36A5-AE80-B59E-97C8-A1663946B007}"/>
          </ac:spMkLst>
        </pc:spChg>
        <pc:spChg chg="add del mod">
          <ac:chgData name="Guest User" userId="S::urn:spo:anon#bb393d772730e738af7f14986e947fcacaafe3ddd891a67b10d15d903c6d13e7::" providerId="AD" clId="Web-{7655D5CB-4CB0-EF5B-7CA9-1BA053B104A7}" dt="2024-08-25T19:17:26.802" v="17"/>
          <ac:spMkLst>
            <pc:docMk/>
            <pc:sldMk cId="0" sldId="258"/>
            <ac:spMk id="17" creationId="{FA0930F7-8C18-6807-CC37-B30EE92296AF}"/>
          </ac:spMkLst>
        </pc:spChg>
        <pc:spChg chg="add mod">
          <ac:chgData name="Guest User" userId="S::urn:spo:anon#bb393d772730e738af7f14986e947fcacaafe3ddd891a67b10d15d903c6d13e7::" providerId="AD" clId="Web-{7655D5CB-4CB0-EF5B-7CA9-1BA053B104A7}" dt="2024-08-25T19:29:55.555" v="158" actId="1076"/>
          <ac:spMkLst>
            <pc:docMk/>
            <pc:sldMk cId="0" sldId="258"/>
            <ac:spMk id="18" creationId="{1D69A67E-19BC-A87D-1E46-F5E3B7E219DC}"/>
          </ac:spMkLst>
        </pc:spChg>
        <pc:picChg chg="del">
          <ac:chgData name="Guest User" userId="S::urn:spo:anon#bb393d772730e738af7f14986e947fcacaafe3ddd891a67b10d15d903c6d13e7::" providerId="AD" clId="Web-{7655D5CB-4CB0-EF5B-7CA9-1BA053B104A7}" dt="2024-08-25T19:23:58.963" v="154"/>
          <ac:picMkLst>
            <pc:docMk/>
            <pc:sldMk cId="0" sldId="258"/>
            <ac:picMk id="9" creationId="{C4CA5785-C56A-8B33-CEF9-BFFE7616D245}"/>
          </ac:picMkLst>
        </pc:picChg>
        <pc:picChg chg="del">
          <ac:chgData name="Guest User" userId="S::urn:spo:anon#bb393d772730e738af7f14986e947fcacaafe3ddd891a67b10d15d903c6d13e7::" providerId="AD" clId="Web-{7655D5CB-4CB0-EF5B-7CA9-1BA053B104A7}" dt="2024-08-25T19:23:56.353" v="153"/>
          <ac:picMkLst>
            <pc:docMk/>
            <pc:sldMk cId="0" sldId="258"/>
            <ac:picMk id="10" creationId="{498A1113-C28B-949A-3DE0-72A1D0927DDD}"/>
          </ac:picMkLst>
        </pc:picChg>
        <pc:picChg chg="add del mod">
          <ac:chgData name="Guest User" userId="S::urn:spo:anon#bb393d772730e738af7f14986e947fcacaafe3ddd891a67b10d15d903c6d13e7::" providerId="AD" clId="Web-{7655D5CB-4CB0-EF5B-7CA9-1BA053B104A7}" dt="2024-08-25T19:29:26.179" v="155"/>
          <ac:picMkLst>
            <pc:docMk/>
            <pc:sldMk cId="0" sldId="258"/>
            <ac:picMk id="16" creationId="{1C44E209-1EDB-7776-A286-C38BD7100CBD}"/>
          </ac:picMkLst>
        </pc:picChg>
        <pc:picChg chg="add mod">
          <ac:chgData name="Guest User" userId="S::urn:spo:anon#bb393d772730e738af7f14986e947fcacaafe3ddd891a67b10d15d903c6d13e7::" providerId="AD" clId="Web-{7655D5CB-4CB0-EF5B-7CA9-1BA053B104A7}" dt="2024-08-25T19:29:47.039" v="157" actId="1076"/>
          <ac:picMkLst>
            <pc:docMk/>
            <pc:sldMk cId="0" sldId="258"/>
            <ac:picMk id="19" creationId="{10691A8D-EA12-DD32-FECD-627180FF30BD}"/>
          </ac:picMkLst>
        </pc:picChg>
      </pc:sldChg>
    </pc:docChg>
  </pc:docChgLst>
  <pc:docChgLst>
    <pc:chgData name="Guest User" userId="S::urn:spo:anon#bb393d772730e738af7f14986e947fcacaafe3ddd891a67b10d15d903c6d13e7::" providerId="AD" clId="Web-{87A2F635-CC5E-D056-C736-A3DE6A2C9390}"/>
    <pc:docChg chg="modSld">
      <pc:chgData name="Guest User" userId="S::urn:spo:anon#bb393d772730e738af7f14986e947fcacaafe3ddd891a67b10d15d903c6d13e7::" providerId="AD" clId="Web-{87A2F635-CC5E-D056-C736-A3DE6A2C9390}" dt="2024-08-25T21:46:27.656" v="1346" actId="1076"/>
      <pc:docMkLst>
        <pc:docMk/>
      </pc:docMkLst>
      <pc:sldChg chg="addSp delSp modSp mod setBg">
        <pc:chgData name="Guest User" userId="S::urn:spo:anon#bb393d772730e738af7f14986e947fcacaafe3ddd891a67b10d15d903c6d13e7::" providerId="AD" clId="Web-{87A2F635-CC5E-D056-C736-A3DE6A2C9390}" dt="2024-08-25T21:46:27.656" v="1346" actId="1076"/>
        <pc:sldMkLst>
          <pc:docMk/>
          <pc:sldMk cId="0" sldId="259"/>
        </pc:sldMkLst>
        <pc:spChg chg="ord">
          <ac:chgData name="Guest User" userId="S::urn:spo:anon#bb393d772730e738af7f14986e947fcacaafe3ddd891a67b10d15d903c6d13e7::" providerId="AD" clId="Web-{87A2F635-CC5E-D056-C736-A3DE6A2C9390}" dt="2024-08-25T20:05:41.192" v="464"/>
          <ac:spMkLst>
            <pc:docMk/>
            <pc:sldMk cId="0" sldId="259"/>
            <ac:spMk id="3" creationId="{3498EDDE-0217-6E73-2EA7-FB9A89CE8614}"/>
          </ac:spMkLst>
        </pc:spChg>
        <pc:spChg chg="mod">
          <ac:chgData name="Guest User" userId="S::urn:spo:anon#bb393d772730e738af7f14986e947fcacaafe3ddd891a67b10d15d903c6d13e7::" providerId="AD" clId="Web-{87A2F635-CC5E-D056-C736-A3DE6A2C9390}" dt="2024-08-25T21:15:33.969" v="1139" actId="20577"/>
          <ac:spMkLst>
            <pc:docMk/>
            <pc:sldMk cId="0" sldId="259"/>
            <ac:spMk id="4" creationId="{CBF604AA-DEEE-182E-F24B-D8F20F9786E8}"/>
          </ac:spMkLst>
        </pc:spChg>
        <pc:spChg chg="mod">
          <ac:chgData name="Guest User" userId="S::urn:spo:anon#bb393d772730e738af7f14986e947fcacaafe3ddd891a67b10d15d903c6d13e7::" providerId="AD" clId="Web-{87A2F635-CC5E-D056-C736-A3DE6A2C9390}" dt="2024-08-25T19:28:49.243" v="53" actId="1076"/>
          <ac:spMkLst>
            <pc:docMk/>
            <pc:sldMk cId="0" sldId="259"/>
            <ac:spMk id="5" creationId="{7456D70D-0EE0-B79D-445F-A0F16EFCFB32}"/>
          </ac:spMkLst>
        </pc:spChg>
        <pc:spChg chg="mod">
          <ac:chgData name="Guest User" userId="S::urn:spo:anon#bb393d772730e738af7f14986e947fcacaafe3ddd891a67b10d15d903c6d13e7::" providerId="AD" clId="Web-{87A2F635-CC5E-D056-C736-A3DE6A2C9390}" dt="2024-08-25T21:06:00.862" v="1033" actId="1076"/>
          <ac:spMkLst>
            <pc:docMk/>
            <pc:sldMk cId="0" sldId="259"/>
            <ac:spMk id="6" creationId="{69CE5C48-6A69-CF3D-EB95-B43A589E6375}"/>
          </ac:spMkLst>
        </pc:spChg>
        <pc:spChg chg="mod">
          <ac:chgData name="Guest User" userId="S::urn:spo:anon#bb393d772730e738af7f14986e947fcacaafe3ddd891a67b10d15d903c6d13e7::" providerId="AD" clId="Web-{87A2F635-CC5E-D056-C736-A3DE6A2C9390}" dt="2024-08-25T21:08:22.777" v="1098" actId="1076"/>
          <ac:spMkLst>
            <pc:docMk/>
            <pc:sldMk cId="0" sldId="259"/>
            <ac:spMk id="11" creationId="{D346341B-A25B-FF2D-C6EE-046AC79C95D1}"/>
          </ac:spMkLst>
        </pc:spChg>
        <pc:spChg chg="mod">
          <ac:chgData name="Guest User" userId="S::urn:spo:anon#bb393d772730e738af7f14986e947fcacaafe3ddd891a67b10d15d903c6d13e7::" providerId="AD" clId="Web-{87A2F635-CC5E-D056-C736-A3DE6A2C9390}" dt="2024-08-25T21:40:17.722" v="1271"/>
          <ac:spMkLst>
            <pc:docMk/>
            <pc:sldMk cId="0" sldId="259"/>
            <ac:spMk id="12" creationId="{6584B823-7539-E02B-7ABA-CA176E65146C}"/>
          </ac:spMkLst>
        </pc:spChg>
        <pc:spChg chg="add del mod">
          <ac:chgData name="Guest User" userId="S::urn:spo:anon#bb393d772730e738af7f14986e947fcacaafe3ddd891a67b10d15d903c6d13e7::" providerId="AD" clId="Web-{87A2F635-CC5E-D056-C736-A3DE6A2C9390}" dt="2024-08-25T21:42:55.430" v="1313" actId="1076"/>
          <ac:spMkLst>
            <pc:docMk/>
            <pc:sldMk cId="0" sldId="259"/>
            <ac:spMk id="14" creationId="{1D366AD0-7C6D-8107-AC67-A06FE25EBAC0}"/>
          </ac:spMkLst>
        </pc:spChg>
        <pc:spChg chg="add del">
          <ac:chgData name="Guest User" userId="S::urn:spo:anon#bb393d772730e738af7f14986e947fcacaafe3ddd891a67b10d15d903c6d13e7::" providerId="AD" clId="Web-{87A2F635-CC5E-D056-C736-A3DE6A2C9390}" dt="2024-08-25T18:32:38.427" v="3"/>
          <ac:spMkLst>
            <pc:docMk/>
            <pc:sldMk cId="0" sldId="259"/>
            <ac:spMk id="16" creationId="{00426A3B-5AB9-69A5-D1C3-B74FBC94388B}"/>
          </ac:spMkLst>
        </pc:spChg>
        <pc:spChg chg="mod">
          <ac:chgData name="Guest User" userId="S::urn:spo:anon#bb393d772730e738af7f14986e947fcacaafe3ddd891a67b10d15d903c6d13e7::" providerId="AD" clId="Web-{87A2F635-CC5E-D056-C736-A3DE6A2C9390}" dt="2024-08-25T21:23:14.325" v="1221" actId="20577"/>
          <ac:spMkLst>
            <pc:docMk/>
            <pc:sldMk cId="0" sldId="259"/>
            <ac:spMk id="16" creationId="{921F74D5-8F10-BBC3-8B97-34128ADF3E68}"/>
          </ac:spMkLst>
        </pc:spChg>
        <pc:spChg chg="add del">
          <ac:chgData name="Guest User" userId="S::urn:spo:anon#bb393d772730e738af7f14986e947fcacaafe3ddd891a67b10d15d903c6d13e7::" providerId="AD" clId="Web-{87A2F635-CC5E-D056-C736-A3DE6A2C9390}" dt="2024-08-25T18:32:55.740" v="7"/>
          <ac:spMkLst>
            <pc:docMk/>
            <pc:sldMk cId="0" sldId="259"/>
            <ac:spMk id="17" creationId="{7B63CF57-67F4-5907-4E35-E172D58F2963}"/>
          </ac:spMkLst>
        </pc:spChg>
        <pc:spChg chg="add del mod ord">
          <ac:chgData name="Guest User" userId="S::urn:spo:anon#bb393d772730e738af7f14986e947fcacaafe3ddd891a67b10d15d903c6d13e7::" providerId="AD" clId="Web-{87A2F635-CC5E-D056-C736-A3DE6A2C9390}" dt="2024-08-25T20:06:16.333" v="481"/>
          <ac:spMkLst>
            <pc:docMk/>
            <pc:sldMk cId="0" sldId="259"/>
            <ac:spMk id="17" creationId="{B35C1582-F9C2-A195-1DF8-C3799152ABC9}"/>
          </ac:spMkLst>
        </pc:spChg>
        <pc:spChg chg="add del">
          <ac:chgData name="Guest User" userId="S::urn:spo:anon#bb393d772730e738af7f14986e947fcacaafe3ddd891a67b10d15d903c6d13e7::" providerId="AD" clId="Web-{87A2F635-CC5E-D056-C736-A3DE6A2C9390}" dt="2024-08-25T20:55:41.888" v="932"/>
          <ac:spMkLst>
            <pc:docMk/>
            <pc:sldMk cId="0" sldId="259"/>
            <ac:spMk id="17" creationId="{BE39690F-345F-E5B8-6DF8-6044F427E5AA}"/>
          </ac:spMkLst>
        </pc:spChg>
        <pc:spChg chg="del mod">
          <ac:chgData name="Guest User" userId="S::urn:spo:anon#bb393d772730e738af7f14986e947fcacaafe3ddd891a67b10d15d903c6d13e7::" providerId="AD" clId="Web-{87A2F635-CC5E-D056-C736-A3DE6A2C9390}" dt="2024-08-25T21:09:39.380" v="1108"/>
          <ac:spMkLst>
            <pc:docMk/>
            <pc:sldMk cId="0" sldId="259"/>
            <ac:spMk id="19" creationId="{03CC7122-53B7-B6CB-9D3E-16AB938A0232}"/>
          </ac:spMkLst>
        </pc:spChg>
        <pc:spChg chg="mod ord">
          <ac:chgData name="Guest User" userId="S::urn:spo:anon#bb393d772730e738af7f14986e947fcacaafe3ddd891a67b10d15d903c6d13e7::" providerId="AD" clId="Web-{87A2F635-CC5E-D056-C736-A3DE6A2C9390}" dt="2024-08-25T21:16:02.704" v="1140"/>
          <ac:spMkLst>
            <pc:docMk/>
            <pc:sldMk cId="0" sldId="259"/>
            <ac:spMk id="20" creationId="{FF74DD4E-54CF-4BC3-E384-D1C7BDE8EEB4}"/>
          </ac:spMkLst>
        </pc:spChg>
        <pc:spChg chg="add del mod">
          <ac:chgData name="Guest User" userId="S::urn:spo:anon#bb393d772730e738af7f14986e947fcacaafe3ddd891a67b10d15d903c6d13e7::" providerId="AD" clId="Web-{87A2F635-CC5E-D056-C736-A3DE6A2C9390}" dt="2024-08-25T18:38:35.331" v="15"/>
          <ac:spMkLst>
            <pc:docMk/>
            <pc:sldMk cId="0" sldId="259"/>
            <ac:spMk id="21" creationId="{B1F93B39-566F-AAAF-47B8-BF1ED393BA0F}"/>
          </ac:spMkLst>
        </pc:spChg>
        <pc:spChg chg="del">
          <ac:chgData name="Guest User" userId="S::urn:spo:anon#bb393d772730e738af7f14986e947fcacaafe3ddd891a67b10d15d903c6d13e7::" providerId="AD" clId="Web-{87A2F635-CC5E-D056-C736-A3DE6A2C9390}" dt="2024-08-25T18:58:01.009" v="16"/>
          <ac:spMkLst>
            <pc:docMk/>
            <pc:sldMk cId="0" sldId="259"/>
            <ac:spMk id="22" creationId="{82F34B12-DE58-699E-5D23-47FB90AAD4A6}"/>
          </ac:spMkLst>
        </pc:spChg>
        <pc:spChg chg="del mod">
          <ac:chgData name="Guest User" userId="S::urn:spo:anon#bb393d772730e738af7f14986e947fcacaafe3ddd891a67b10d15d903c6d13e7::" providerId="AD" clId="Web-{87A2F635-CC5E-D056-C736-A3DE6A2C9390}" dt="2024-08-25T20:54:39.011" v="913"/>
          <ac:spMkLst>
            <pc:docMk/>
            <pc:sldMk cId="0" sldId="259"/>
            <ac:spMk id="23" creationId="{50A12EAB-843B-482A-EB15-5C73DECC0C6E}"/>
          </ac:spMkLst>
        </pc:spChg>
        <pc:spChg chg="add mod">
          <ac:chgData name="Guest User" userId="S::urn:spo:anon#bb393d772730e738af7f14986e947fcacaafe3ddd891a67b10d15d903c6d13e7::" providerId="AD" clId="Web-{87A2F635-CC5E-D056-C736-A3DE6A2C9390}" dt="2024-08-25T21:23:38.966" v="1226"/>
          <ac:spMkLst>
            <pc:docMk/>
            <pc:sldMk cId="0" sldId="259"/>
            <ac:spMk id="26" creationId="{F2291562-C46F-737D-8140-7A11D0F2373D}"/>
          </ac:spMkLst>
        </pc:spChg>
        <pc:spChg chg="add mod">
          <ac:chgData name="Guest User" userId="S::urn:spo:anon#bb393d772730e738af7f14986e947fcacaafe3ddd891a67b10d15d903c6d13e7::" providerId="AD" clId="Web-{87A2F635-CC5E-D056-C736-A3DE6A2C9390}" dt="2024-08-25T21:46:27.656" v="1346" actId="1076"/>
          <ac:spMkLst>
            <pc:docMk/>
            <pc:sldMk cId="0" sldId="259"/>
            <ac:spMk id="27" creationId="{D0AC7C69-63BA-4DE7-12A3-8A3D23DB7471}"/>
          </ac:spMkLst>
        </pc:spChg>
        <pc:spChg chg="add del mod">
          <ac:chgData name="Guest User" userId="S::urn:spo:anon#bb393d772730e738af7f14986e947fcacaafe3ddd891a67b10d15d903c6d13e7::" providerId="AD" clId="Web-{87A2F635-CC5E-D056-C736-A3DE6A2C9390}" dt="2024-08-25T21:20:56.821" v="1179"/>
          <ac:spMkLst>
            <pc:docMk/>
            <pc:sldMk cId="0" sldId="259"/>
            <ac:spMk id="28" creationId="{463C4D43-1259-5BD7-51F6-A0CA8DA03180}"/>
          </ac:spMkLst>
        </pc:spChg>
        <pc:spChg chg="add del mod">
          <ac:chgData name="Guest User" userId="S::urn:spo:anon#bb393d772730e738af7f14986e947fcacaafe3ddd891a67b10d15d903c6d13e7::" providerId="AD" clId="Web-{87A2F635-CC5E-D056-C736-A3DE6A2C9390}" dt="2024-08-25T21:20:52.790" v="1178"/>
          <ac:spMkLst>
            <pc:docMk/>
            <pc:sldMk cId="0" sldId="259"/>
            <ac:spMk id="29" creationId="{1E308552-28E1-0E60-B8C6-140FDE0AC15E}"/>
          </ac:spMkLst>
        </pc:spChg>
        <pc:spChg chg="add del mod">
          <ac:chgData name="Guest User" userId="S::urn:spo:anon#bb393d772730e738af7f14986e947fcacaafe3ddd891a67b10d15d903c6d13e7::" providerId="AD" clId="Web-{87A2F635-CC5E-D056-C736-A3DE6A2C9390}" dt="2024-08-25T21:45:21.700" v="1340"/>
          <ac:spMkLst>
            <pc:docMk/>
            <pc:sldMk cId="0" sldId="259"/>
            <ac:spMk id="30" creationId="{56CA40A5-4B2D-3B7A-F035-068A052B75AC}"/>
          </ac:spMkLst>
        </pc:spChg>
        <pc:spChg chg="add del mod">
          <ac:chgData name="Guest User" userId="S::urn:spo:anon#bb393d772730e738af7f14986e947fcacaafe3ddd891a67b10d15d903c6d13e7::" providerId="AD" clId="Web-{87A2F635-CC5E-D056-C736-A3DE6A2C9390}" dt="2024-08-25T21:46:04.671" v="1345"/>
          <ac:spMkLst>
            <pc:docMk/>
            <pc:sldMk cId="0" sldId="259"/>
            <ac:spMk id="35" creationId="{08E481C2-9EF6-A9D6-6E4C-508E0F5EF3ED}"/>
          </ac:spMkLst>
        </pc:spChg>
        <pc:spChg chg="del mod">
          <ac:chgData name="Guest User" userId="S::urn:spo:anon#bb393d772730e738af7f14986e947fcacaafe3ddd891a67b10d15d903c6d13e7::" providerId="AD" clId="Web-{87A2F635-CC5E-D056-C736-A3DE6A2C9390}" dt="2024-08-25T19:52:44.168" v="331"/>
          <ac:spMkLst>
            <pc:docMk/>
            <pc:sldMk cId="0" sldId="259"/>
            <ac:spMk id="127" creationId="{00000000-0000-0000-0000-000000000000}"/>
          </ac:spMkLst>
        </pc:spChg>
        <pc:picChg chg="add del mod">
          <ac:chgData name="Guest User" userId="S::urn:spo:anon#bb393d772730e738af7f14986e947fcacaafe3ddd891a67b10d15d903c6d13e7::" providerId="AD" clId="Web-{87A2F635-CC5E-D056-C736-A3DE6A2C9390}" dt="2024-08-25T21:45:19.387" v="1339"/>
          <ac:picMkLst>
            <pc:docMk/>
            <pc:sldMk cId="0" sldId="259"/>
            <ac:picMk id="2" creationId="{AC19EC29-D52C-6BDB-9182-8AA62E6B45BA}"/>
          </ac:picMkLst>
        </pc:picChg>
        <pc:picChg chg="add del mod">
          <ac:chgData name="Guest User" userId="S::urn:spo:anon#bb393d772730e738af7f14986e947fcacaafe3ddd891a67b10d15d903c6d13e7::" providerId="AD" clId="Web-{87A2F635-CC5E-D056-C736-A3DE6A2C9390}" dt="2024-08-25T21:31:52.011" v="1264"/>
          <ac:picMkLst>
            <pc:docMk/>
            <pc:sldMk cId="0" sldId="259"/>
            <ac:picMk id="7" creationId="{7B2DF653-FF96-6B85-2101-D2ADFEBD05AF}"/>
          </ac:picMkLst>
        </pc:picChg>
        <pc:picChg chg="mod">
          <ac:chgData name="Guest User" userId="S::urn:spo:anon#bb393d772730e738af7f14986e947fcacaafe3ddd891a67b10d15d903c6d13e7::" providerId="AD" clId="Web-{87A2F635-CC5E-D056-C736-A3DE6A2C9390}" dt="2024-08-25T21:43:07.336" v="1314" actId="1076"/>
          <ac:picMkLst>
            <pc:docMk/>
            <pc:sldMk cId="0" sldId="259"/>
            <ac:picMk id="8" creationId="{611EB57E-604D-9232-6546-86E81E6ADF47}"/>
          </ac:picMkLst>
        </pc:picChg>
        <pc:picChg chg="mod">
          <ac:chgData name="Guest User" userId="S::urn:spo:anon#bb393d772730e738af7f14986e947fcacaafe3ddd891a67b10d15d903c6d13e7::" providerId="AD" clId="Web-{87A2F635-CC5E-D056-C736-A3DE6A2C9390}" dt="2024-08-25T21:45:38.435" v="1342" actId="1076"/>
          <ac:picMkLst>
            <pc:docMk/>
            <pc:sldMk cId="0" sldId="259"/>
            <ac:picMk id="10" creationId="{1F487023-4ECA-ACD0-1E98-9E8403128909}"/>
          </ac:picMkLst>
        </pc:picChg>
        <pc:picChg chg="del mod">
          <ac:chgData name="Guest User" userId="S::urn:spo:anon#bb393d772730e738af7f14986e947fcacaafe3ddd891a67b10d15d903c6d13e7::" providerId="AD" clId="Web-{87A2F635-CC5E-D056-C736-A3DE6A2C9390}" dt="2024-08-25T21:43:43.369" v="1322"/>
          <ac:picMkLst>
            <pc:docMk/>
            <pc:sldMk cId="0" sldId="259"/>
            <ac:picMk id="13" creationId="{D9DE3A03-E9E0-B13D-5FD7-3463606D71B3}"/>
          </ac:picMkLst>
        </pc:picChg>
        <pc:picChg chg="mod">
          <ac:chgData name="Guest User" userId="S::urn:spo:anon#bb393d772730e738af7f14986e947fcacaafe3ddd891a67b10d15d903c6d13e7::" providerId="AD" clId="Web-{87A2F635-CC5E-D056-C736-A3DE6A2C9390}" dt="2024-08-25T21:09:27.786" v="1104" actId="1076"/>
          <ac:picMkLst>
            <pc:docMk/>
            <pc:sldMk cId="0" sldId="259"/>
            <ac:picMk id="18" creationId="{4B00E449-EA72-D121-7E27-658084D6FAC2}"/>
          </ac:picMkLst>
        </pc:picChg>
        <pc:picChg chg="add del mod">
          <ac:chgData name="Guest User" userId="S::urn:spo:anon#bb393d772730e738af7f14986e947fcacaafe3ddd891a67b10d15d903c6d13e7::" providerId="AD" clId="Web-{87A2F635-CC5E-D056-C736-A3DE6A2C9390}" dt="2024-08-25T21:43:39.432" v="1320"/>
          <ac:picMkLst>
            <pc:docMk/>
            <pc:sldMk cId="0" sldId="259"/>
            <ac:picMk id="22" creationId="{B7E6220A-EA96-3471-D47D-313FF133D0CC}"/>
          </ac:picMkLst>
        </pc:picChg>
        <pc:picChg chg="add del mod">
          <ac:chgData name="Guest User" userId="S::urn:spo:anon#bb393d772730e738af7f14986e947fcacaafe3ddd891a67b10d15d903c6d13e7::" providerId="AD" clId="Web-{87A2F635-CC5E-D056-C736-A3DE6A2C9390}" dt="2024-08-25T21:42:20.444" v="1302"/>
          <ac:picMkLst>
            <pc:docMk/>
            <pc:sldMk cId="0" sldId="259"/>
            <ac:picMk id="31" creationId="{AC4658D5-C472-0253-CC1B-15577FA897B0}"/>
          </ac:picMkLst>
        </pc:picChg>
        <pc:picChg chg="add mod">
          <ac:chgData name="Guest User" userId="S::urn:spo:anon#bb393d772730e738af7f14986e947fcacaafe3ddd891a67b10d15d903c6d13e7::" providerId="AD" clId="Web-{87A2F635-CC5E-D056-C736-A3DE6A2C9390}" dt="2024-08-25T21:42:27.163" v="1303" actId="1076"/>
          <ac:picMkLst>
            <pc:docMk/>
            <pc:sldMk cId="0" sldId="259"/>
            <ac:picMk id="32" creationId="{813DED8C-4615-8932-5503-2F3E476C35E5}"/>
          </ac:picMkLst>
        </pc:picChg>
        <pc:picChg chg="add mod">
          <ac:chgData name="Guest User" userId="S::urn:spo:anon#bb393d772730e738af7f14986e947fcacaafe3ddd891a67b10d15d903c6d13e7::" providerId="AD" clId="Web-{87A2F635-CC5E-D056-C736-A3DE6A2C9390}" dt="2024-08-25T21:42:32.335" v="1304" actId="1076"/>
          <ac:picMkLst>
            <pc:docMk/>
            <pc:sldMk cId="0" sldId="259"/>
            <ac:picMk id="33" creationId="{00D47509-5177-D611-68CD-C5B0CE9DE362}"/>
          </ac:picMkLst>
        </pc:picChg>
        <pc:picChg chg="add mod">
          <ac:chgData name="Guest User" userId="S::urn:spo:anon#bb393d772730e738af7f14986e947fcacaafe3ddd891a67b10d15d903c6d13e7::" providerId="AD" clId="Web-{87A2F635-CC5E-D056-C736-A3DE6A2C9390}" dt="2024-08-25T21:45:35.810" v="1341" actId="1076"/>
          <ac:picMkLst>
            <pc:docMk/>
            <pc:sldMk cId="0" sldId="259"/>
            <ac:picMk id="34" creationId="{F1E874EA-EBA3-B513-38AD-2BC25227589D}"/>
          </ac:picMkLst>
        </pc:picChg>
        <pc:picChg chg="mod ord">
          <ac:chgData name="Guest User" userId="S::urn:spo:anon#bb393d772730e738af7f14986e947fcacaafe3ddd891a67b10d15d903c6d13e7::" providerId="AD" clId="Web-{87A2F635-CC5E-D056-C736-A3DE6A2C9390}" dt="2024-08-25T20:01:00.291" v="397"/>
          <ac:picMkLst>
            <pc:docMk/>
            <pc:sldMk cId="0" sldId="259"/>
            <ac:picMk id="129" creationId="{00000000-0000-0000-0000-000000000000}"/>
          </ac:picMkLst>
        </pc:picChg>
      </pc:sldChg>
      <pc:sldChg chg="modSp">
        <pc:chgData name="Guest User" userId="S::urn:spo:anon#bb393d772730e738af7f14986e947fcacaafe3ddd891a67b10d15d903c6d13e7::" providerId="AD" clId="Web-{87A2F635-CC5E-D056-C736-A3DE6A2C9390}" dt="2024-08-25T19:57:00.330" v="365" actId="14100"/>
        <pc:sldMkLst>
          <pc:docMk/>
          <pc:sldMk cId="0" sldId="260"/>
        </pc:sldMkLst>
        <pc:spChg chg="mod">
          <ac:chgData name="Guest User" userId="S::urn:spo:anon#bb393d772730e738af7f14986e947fcacaafe3ddd891a67b10d15d903c6d13e7::" providerId="AD" clId="Web-{87A2F635-CC5E-D056-C736-A3DE6A2C9390}" dt="2024-08-25T19:56:55.627" v="364" actId="20577"/>
          <ac:spMkLst>
            <pc:docMk/>
            <pc:sldMk cId="0" sldId="260"/>
            <ac:spMk id="3" creationId="{43335404-3B21-3B5C-C208-EFE612C05D51}"/>
          </ac:spMkLst>
        </pc:spChg>
        <pc:spChg chg="mod">
          <ac:chgData name="Guest User" userId="S::urn:spo:anon#bb393d772730e738af7f14986e947fcacaafe3ddd891a67b10d15d903c6d13e7::" providerId="AD" clId="Web-{87A2F635-CC5E-D056-C736-A3DE6A2C9390}" dt="2024-08-25T19:57:00.330" v="365" actId="14100"/>
          <ac:spMkLst>
            <pc:docMk/>
            <pc:sldMk cId="0" sldId="260"/>
            <ac:spMk id="4" creationId="{02C1195E-1D51-9A8D-17EE-51EC9C749C8A}"/>
          </ac:spMkLst>
        </pc:spChg>
        <pc:spChg chg="mod">
          <ac:chgData name="Guest User" userId="S::urn:spo:anon#bb393d772730e738af7f14986e947fcacaafe3ddd891a67b10d15d903c6d13e7::" providerId="AD" clId="Web-{87A2F635-CC5E-D056-C736-A3DE6A2C9390}" dt="2024-08-25T19:56:14.954" v="359"/>
          <ac:spMkLst>
            <pc:docMk/>
            <pc:sldMk cId="0" sldId="260"/>
            <ac:spMk id="8" creationId="{F88708FA-3C54-96D1-3898-0BE6A0050046}"/>
          </ac:spMkLst>
        </pc:spChg>
      </pc:sldChg>
    </pc:docChg>
  </pc:docChgLst>
  <pc:docChgLst>
    <pc:chgData name="Guest User" userId="S::urn:spo:anon#bb393d772730e738af7f14986e947fcacaafe3ddd891a67b10d15d903c6d13e7::" providerId="AD" clId="Web-{68266FF4-CF4C-2E70-FFD9-14B81936BBFB}"/>
    <pc:docChg chg="modSld">
      <pc:chgData name="Guest User" userId="S::urn:spo:anon#bb393d772730e738af7f14986e947fcacaafe3ddd891a67b10d15d903c6d13e7::" providerId="AD" clId="Web-{68266FF4-CF4C-2E70-FFD9-14B81936BBFB}" dt="2024-08-25T18:43:19.868" v="19" actId="20577"/>
      <pc:docMkLst>
        <pc:docMk/>
      </pc:docMkLst>
      <pc:sldChg chg="addSp delSp modSp">
        <pc:chgData name="Guest User" userId="S::urn:spo:anon#bb393d772730e738af7f14986e947fcacaafe3ddd891a67b10d15d903c6d13e7::" providerId="AD" clId="Web-{68266FF4-CF4C-2E70-FFD9-14B81936BBFB}" dt="2024-08-25T18:43:19.868" v="19" actId="20577"/>
        <pc:sldMkLst>
          <pc:docMk/>
          <pc:sldMk cId="0" sldId="259"/>
        </pc:sldMkLst>
        <pc:spChg chg="add del">
          <ac:chgData name="Guest User" userId="S::urn:spo:anon#bb393d772730e738af7f14986e947fcacaafe3ddd891a67b10d15d903c6d13e7::" providerId="AD" clId="Web-{68266FF4-CF4C-2E70-FFD9-14B81936BBFB}" dt="2024-08-25T18:40:46.013" v="3"/>
          <ac:spMkLst>
            <pc:docMk/>
            <pc:sldMk cId="0" sldId="259"/>
            <ac:spMk id="16" creationId="{12F2D6A9-A848-DA72-FF45-FED24F4880D5}"/>
          </ac:spMkLst>
        </pc:spChg>
        <pc:spChg chg="add del mod">
          <ac:chgData name="Guest User" userId="S::urn:spo:anon#bb393d772730e738af7f14986e947fcacaafe3ddd891a67b10d15d903c6d13e7::" providerId="AD" clId="Web-{68266FF4-CF4C-2E70-FFD9-14B81936BBFB}" dt="2024-08-25T18:41:49.422" v="10"/>
          <ac:spMkLst>
            <pc:docMk/>
            <pc:sldMk cId="0" sldId="259"/>
            <ac:spMk id="17" creationId="{64B2097D-B846-E7D5-4E7F-BFFDAEFDBDF1}"/>
          </ac:spMkLst>
        </pc:spChg>
        <pc:spChg chg="add del">
          <ac:chgData name="Guest User" userId="S::urn:spo:anon#bb393d772730e738af7f14986e947fcacaafe3ddd891a67b10d15d903c6d13e7::" providerId="AD" clId="Web-{68266FF4-CF4C-2E70-FFD9-14B81936BBFB}" dt="2024-08-25T18:42:37.908" v="13"/>
          <ac:spMkLst>
            <pc:docMk/>
            <pc:sldMk cId="0" sldId="259"/>
            <ac:spMk id="21" creationId="{EA7EE459-3024-E974-6D08-CDC687FB1C32}"/>
          </ac:spMkLst>
        </pc:spChg>
        <pc:spChg chg="add mod">
          <ac:chgData name="Guest User" userId="S::urn:spo:anon#bb393d772730e738af7f14986e947fcacaafe3ddd891a67b10d15d903c6d13e7::" providerId="AD" clId="Web-{68266FF4-CF4C-2E70-FFD9-14B81936BBFB}" dt="2024-08-25T18:43:19.868" v="19" actId="20577"/>
          <ac:spMkLst>
            <pc:docMk/>
            <pc:sldMk cId="0" sldId="259"/>
            <ac:spMk id="22" creationId="{82F34B12-DE58-699E-5D23-47FB90AAD4A6}"/>
          </ac:spMkLst>
        </pc:spChg>
      </pc:sldChg>
    </pc:docChg>
  </pc:docChgLst>
  <pc:docChgLst>
    <pc:chgData name="Guest User" userId="S::urn:spo:anon#bb393d772730e738af7f14986e947fcacaafe3ddd891a67b10d15d903c6d13e7::" providerId="AD" clId="Web-{C3121DF0-76B6-1C07-10F1-ABC47EEA4F11}"/>
    <pc:docChg chg="addSld delSld modSld">
      <pc:chgData name="Guest User" userId="S::urn:spo:anon#bb393d772730e738af7f14986e947fcacaafe3ddd891a67b10d15d903c6d13e7::" providerId="AD" clId="Web-{C3121DF0-76B6-1C07-10F1-ABC47EEA4F11}" dt="2024-08-27T23:01:38.364" v="419" actId="20577"/>
      <pc:docMkLst>
        <pc:docMk/>
      </pc:docMkLst>
      <pc:sldChg chg="modSp">
        <pc:chgData name="Guest User" userId="S::urn:spo:anon#bb393d772730e738af7f14986e947fcacaafe3ddd891a67b10d15d903c6d13e7::" providerId="AD" clId="Web-{C3121DF0-76B6-1C07-10F1-ABC47EEA4F11}" dt="2024-08-27T23:01:38.364" v="419" actId="20577"/>
        <pc:sldMkLst>
          <pc:docMk/>
          <pc:sldMk cId="0" sldId="257"/>
        </pc:sldMkLst>
        <pc:spChg chg="mod">
          <ac:chgData name="Guest User" userId="S::urn:spo:anon#bb393d772730e738af7f14986e947fcacaafe3ddd891a67b10d15d903c6d13e7::" providerId="AD" clId="Web-{C3121DF0-76B6-1C07-10F1-ABC47EEA4F11}" dt="2024-08-27T21:43:56.954" v="103" actId="20577"/>
          <ac:spMkLst>
            <pc:docMk/>
            <pc:sldMk cId="0" sldId="257"/>
            <ac:spMk id="3" creationId="{0E32A38C-C3B4-1918-FF85-46F654B9A55A}"/>
          </ac:spMkLst>
        </pc:spChg>
        <pc:spChg chg="mod">
          <ac:chgData name="Guest User" userId="S::urn:spo:anon#bb393d772730e738af7f14986e947fcacaafe3ddd891a67b10d15d903c6d13e7::" providerId="AD" clId="Web-{C3121DF0-76B6-1C07-10F1-ABC47EEA4F11}" dt="2024-08-27T21:42:30.984" v="99"/>
          <ac:spMkLst>
            <pc:docMk/>
            <pc:sldMk cId="0" sldId="257"/>
            <ac:spMk id="5" creationId="{2AF9EF6D-075B-2BC5-6AD3-8664EA08D512}"/>
          </ac:spMkLst>
        </pc:spChg>
        <pc:spChg chg="mod">
          <ac:chgData name="Guest User" userId="S::urn:spo:anon#bb393d772730e738af7f14986e947fcacaafe3ddd891a67b10d15d903c6d13e7::" providerId="AD" clId="Web-{C3121DF0-76B6-1C07-10F1-ABC47EEA4F11}" dt="2024-08-27T21:34:49.226" v="58" actId="1076"/>
          <ac:spMkLst>
            <pc:docMk/>
            <pc:sldMk cId="0" sldId="257"/>
            <ac:spMk id="6" creationId="{2E692029-0788-ADF2-0179-42744730C034}"/>
          </ac:spMkLst>
        </pc:spChg>
        <pc:spChg chg="mod">
          <ac:chgData name="Guest User" userId="S::urn:spo:anon#bb393d772730e738af7f14986e947fcacaafe3ddd891a67b10d15d903c6d13e7::" providerId="AD" clId="Web-{C3121DF0-76B6-1C07-10F1-ABC47EEA4F11}" dt="2024-08-27T21:43:42.094" v="102" actId="20577"/>
          <ac:spMkLst>
            <pc:docMk/>
            <pc:sldMk cId="0" sldId="257"/>
            <ac:spMk id="7" creationId="{A304FDF3-1AF1-CF56-12C2-D9516DBDBAAB}"/>
          </ac:spMkLst>
        </pc:spChg>
        <pc:spChg chg="mod">
          <ac:chgData name="Guest User" userId="S::urn:spo:anon#bb393d772730e738af7f14986e947fcacaafe3ddd891a67b10d15d903c6d13e7::" providerId="AD" clId="Web-{C3121DF0-76B6-1C07-10F1-ABC47EEA4F11}" dt="2024-08-27T22:27:07.022" v="310" actId="20577"/>
          <ac:spMkLst>
            <pc:docMk/>
            <pc:sldMk cId="0" sldId="257"/>
            <ac:spMk id="10" creationId="{ED19E1B4-7914-EC31-3697-13253AE1AEB2}"/>
          </ac:spMkLst>
        </pc:spChg>
        <pc:spChg chg="mod">
          <ac:chgData name="Guest User" userId="S::urn:spo:anon#bb393d772730e738af7f14986e947fcacaafe3ddd891a67b10d15d903c6d13e7::" providerId="AD" clId="Web-{C3121DF0-76B6-1C07-10F1-ABC47EEA4F11}" dt="2024-08-27T22:49:32.448" v="355" actId="20577"/>
          <ac:spMkLst>
            <pc:docMk/>
            <pc:sldMk cId="0" sldId="257"/>
            <ac:spMk id="11" creationId="{854BAF4B-B53B-D3C4-0D9E-FCBD06D255C8}"/>
          </ac:spMkLst>
        </pc:spChg>
        <pc:spChg chg="mod">
          <ac:chgData name="Guest User" userId="S::urn:spo:anon#bb393d772730e738af7f14986e947fcacaafe3ddd891a67b10d15d903c6d13e7::" providerId="AD" clId="Web-{C3121DF0-76B6-1C07-10F1-ABC47EEA4F11}" dt="2024-08-27T23:01:38.364" v="419" actId="20577"/>
          <ac:spMkLst>
            <pc:docMk/>
            <pc:sldMk cId="0" sldId="257"/>
            <ac:spMk id="12" creationId="{0EB0DEFF-EEEB-2F67-897F-1882056A957A}"/>
          </ac:spMkLst>
        </pc:spChg>
        <pc:spChg chg="mod">
          <ac:chgData name="Guest User" userId="S::urn:spo:anon#bb393d772730e738af7f14986e947fcacaafe3ddd891a67b10d15d903c6d13e7::" providerId="AD" clId="Web-{C3121DF0-76B6-1C07-10F1-ABC47EEA4F11}" dt="2024-08-27T21:44:07.938" v="104" actId="20577"/>
          <ac:spMkLst>
            <pc:docMk/>
            <pc:sldMk cId="0" sldId="257"/>
            <ac:spMk id="13" creationId="{8CE6B388-0F66-4449-A3AF-C81A8D95600A}"/>
          </ac:spMkLst>
        </pc:spChg>
        <pc:spChg chg="mod">
          <ac:chgData name="Guest User" userId="S::urn:spo:anon#bb393d772730e738af7f14986e947fcacaafe3ddd891a67b10d15d903c6d13e7::" providerId="AD" clId="Web-{C3121DF0-76B6-1C07-10F1-ABC47EEA4F11}" dt="2024-08-27T21:42:15.202" v="98"/>
          <ac:spMkLst>
            <pc:docMk/>
            <pc:sldMk cId="0" sldId="257"/>
            <ac:spMk id="14" creationId="{61C809E9-6F6A-006B-8188-5EA59F812D9F}"/>
          </ac:spMkLst>
        </pc:spChg>
        <pc:spChg chg="mod">
          <ac:chgData name="Guest User" userId="S::urn:spo:anon#bb393d772730e738af7f14986e947fcacaafe3ddd891a67b10d15d903c6d13e7::" providerId="AD" clId="Web-{C3121DF0-76B6-1C07-10F1-ABC47EEA4F11}" dt="2024-08-27T21:32:35.318" v="49"/>
          <ac:spMkLst>
            <pc:docMk/>
            <pc:sldMk cId="0" sldId="257"/>
            <ac:spMk id="114" creationId="{00000000-0000-0000-0000-000000000000}"/>
          </ac:spMkLst>
        </pc:spChg>
        <pc:picChg chg="mod">
          <ac:chgData name="Guest User" userId="S::urn:spo:anon#bb393d772730e738af7f14986e947fcacaafe3ddd891a67b10d15d903c6d13e7::" providerId="AD" clId="Web-{C3121DF0-76B6-1C07-10F1-ABC47EEA4F11}" dt="2024-08-27T21:33:08.928" v="51"/>
          <ac:picMkLst>
            <pc:docMk/>
            <pc:sldMk cId="0" sldId="257"/>
            <ac:picMk id="8" creationId="{702261E1-18B8-0545-9181-7303228FFBAF}"/>
          </ac:picMkLst>
        </pc:picChg>
      </pc:sldChg>
      <pc:sldChg chg="modSp">
        <pc:chgData name="Guest User" userId="S::urn:spo:anon#bb393d772730e738af7f14986e947fcacaafe3ddd891a67b10d15d903c6d13e7::" providerId="AD" clId="Web-{C3121DF0-76B6-1C07-10F1-ABC47EEA4F11}" dt="2024-08-27T22:24:48.036" v="293" actId="20577"/>
        <pc:sldMkLst>
          <pc:docMk/>
          <pc:sldMk cId="0" sldId="258"/>
        </pc:sldMkLst>
        <pc:spChg chg="mod">
          <ac:chgData name="Guest User" userId="S::urn:spo:anon#bb393d772730e738af7f14986e947fcacaafe3ddd891a67b10d15d903c6d13e7::" providerId="AD" clId="Web-{C3121DF0-76B6-1C07-10F1-ABC47EEA4F11}" dt="2024-08-27T21:34:36.132" v="56" actId="14100"/>
          <ac:spMkLst>
            <pc:docMk/>
            <pc:sldMk cId="0" sldId="258"/>
            <ac:spMk id="3" creationId="{DBF2EE2C-FECA-DFF4-0448-2D3E1C2C817C}"/>
          </ac:spMkLst>
        </pc:spChg>
        <pc:spChg chg="mod">
          <ac:chgData name="Guest User" userId="S::urn:spo:anon#bb393d772730e738af7f14986e947fcacaafe3ddd891a67b10d15d903c6d13e7::" providerId="AD" clId="Web-{C3121DF0-76B6-1C07-10F1-ABC47EEA4F11}" dt="2024-08-27T21:41:17.967" v="94"/>
          <ac:spMkLst>
            <pc:docMk/>
            <pc:sldMk cId="0" sldId="258"/>
            <ac:spMk id="5" creationId="{E4286FF1-A725-0E87-29F6-911CD728A2F7}"/>
          </ac:spMkLst>
        </pc:spChg>
        <pc:spChg chg="mod">
          <ac:chgData name="Guest User" userId="S::urn:spo:anon#bb393d772730e738af7f14986e947fcacaafe3ddd891a67b10d15d903c6d13e7::" providerId="AD" clId="Web-{C3121DF0-76B6-1C07-10F1-ABC47EEA4F11}" dt="2024-08-27T22:24:48.036" v="293" actId="20577"/>
          <ac:spMkLst>
            <pc:docMk/>
            <pc:sldMk cId="0" sldId="258"/>
            <ac:spMk id="7" creationId="{67573706-9B2B-7F18-3818-CC2DB5A626F7}"/>
          </ac:spMkLst>
        </pc:spChg>
      </pc:sldChg>
      <pc:sldChg chg="addSp delSp modSp">
        <pc:chgData name="Guest User" userId="S::urn:spo:anon#bb393d772730e738af7f14986e947fcacaafe3ddd891a67b10d15d903c6d13e7::" providerId="AD" clId="Web-{C3121DF0-76B6-1C07-10F1-ABC47EEA4F11}" dt="2024-08-27T22:58:34.534" v="417" actId="1076"/>
        <pc:sldMkLst>
          <pc:docMk/>
          <pc:sldMk cId="0" sldId="259"/>
        </pc:sldMkLst>
        <pc:spChg chg="mod">
          <ac:chgData name="Guest User" userId="S::urn:spo:anon#bb393d772730e738af7f14986e947fcacaafe3ddd891a67b10d15d903c6d13e7::" providerId="AD" clId="Web-{C3121DF0-76B6-1C07-10F1-ABC47EEA4F11}" dt="2024-08-27T22:47:02.664" v="349" actId="14100"/>
          <ac:spMkLst>
            <pc:docMk/>
            <pc:sldMk cId="0" sldId="259"/>
            <ac:spMk id="4" creationId="{CBF604AA-DEEE-182E-F24B-D8F20F9786E8}"/>
          </ac:spMkLst>
        </pc:spChg>
        <pc:spChg chg="mod">
          <ac:chgData name="Guest User" userId="S::urn:spo:anon#bb393d772730e738af7f14986e947fcacaafe3ddd891a67b10d15d903c6d13e7::" providerId="AD" clId="Web-{C3121DF0-76B6-1C07-10F1-ABC47EEA4F11}" dt="2024-08-27T22:55:58.672" v="412" actId="20577"/>
          <ac:spMkLst>
            <pc:docMk/>
            <pc:sldMk cId="0" sldId="259"/>
            <ac:spMk id="5" creationId="{7456D70D-0EE0-B79D-445F-A0F16EFCFB32}"/>
          </ac:spMkLst>
        </pc:spChg>
        <pc:spChg chg="mod">
          <ac:chgData name="Guest User" userId="S::urn:spo:anon#bb393d772730e738af7f14986e947fcacaafe3ddd891a67b10d15d903c6d13e7::" providerId="AD" clId="Web-{C3121DF0-76B6-1C07-10F1-ABC47EEA4F11}" dt="2024-08-27T22:52:17.966" v="385" actId="14100"/>
          <ac:spMkLst>
            <pc:docMk/>
            <pc:sldMk cId="0" sldId="259"/>
            <ac:spMk id="6" creationId="{69CE5C48-6A69-CF3D-EB95-B43A589E6375}"/>
          </ac:spMkLst>
        </pc:spChg>
        <pc:spChg chg="mod">
          <ac:chgData name="Guest User" userId="S::urn:spo:anon#bb393d772730e738af7f14986e947fcacaafe3ddd891a67b10d15d903c6d13e7::" providerId="AD" clId="Web-{C3121DF0-76B6-1C07-10F1-ABC47EEA4F11}" dt="2024-08-27T22:52:21.794" v="386" actId="14100"/>
          <ac:spMkLst>
            <pc:docMk/>
            <pc:sldMk cId="0" sldId="259"/>
            <ac:spMk id="12" creationId="{6584B823-7539-E02B-7ABA-CA176E65146C}"/>
          </ac:spMkLst>
        </pc:spChg>
        <pc:spChg chg="mod">
          <ac:chgData name="Guest User" userId="S::urn:spo:anon#bb393d772730e738af7f14986e947fcacaafe3ddd891a67b10d15d903c6d13e7::" providerId="AD" clId="Web-{C3121DF0-76B6-1C07-10F1-ABC47EEA4F11}" dt="2024-08-27T22:29:43.822" v="312" actId="20577"/>
          <ac:spMkLst>
            <pc:docMk/>
            <pc:sldMk cId="0" sldId="259"/>
            <ac:spMk id="14" creationId="{1D366AD0-7C6D-8107-AC67-A06FE25EBAC0}"/>
          </ac:spMkLst>
        </pc:spChg>
        <pc:spChg chg="mod">
          <ac:chgData name="Guest User" userId="S::urn:spo:anon#bb393d772730e738af7f14986e947fcacaafe3ddd891a67b10d15d903c6d13e7::" providerId="AD" clId="Web-{C3121DF0-76B6-1C07-10F1-ABC47EEA4F11}" dt="2024-08-27T21:43:01.953" v="100" actId="1076"/>
          <ac:spMkLst>
            <pc:docMk/>
            <pc:sldMk cId="0" sldId="259"/>
            <ac:spMk id="16" creationId="{921F74D5-8F10-BBC3-8B97-34128ADF3E68}"/>
          </ac:spMkLst>
        </pc:spChg>
        <pc:spChg chg="add mod">
          <ac:chgData name="Guest User" userId="S::urn:spo:anon#bb393d772730e738af7f14986e947fcacaafe3ddd891a67b10d15d903c6d13e7::" providerId="AD" clId="Web-{C3121DF0-76B6-1C07-10F1-ABC47EEA4F11}" dt="2024-08-27T22:58:34.534" v="417" actId="1076"/>
          <ac:spMkLst>
            <pc:docMk/>
            <pc:sldMk cId="0" sldId="259"/>
            <ac:spMk id="18" creationId="{8F8E4AFD-EEE8-A3CE-F09E-C7A1594EC766}"/>
          </ac:spMkLst>
        </pc:spChg>
        <pc:spChg chg="del mod">
          <ac:chgData name="Guest User" userId="S::urn:spo:anon#bb393d772730e738af7f14986e947fcacaafe3ddd891a67b10d15d903c6d13e7::" providerId="AD" clId="Web-{C3121DF0-76B6-1C07-10F1-ABC47EEA4F11}" dt="2024-08-27T21:35:39.164" v="80"/>
          <ac:spMkLst>
            <pc:docMk/>
            <pc:sldMk cId="0" sldId="259"/>
            <ac:spMk id="21" creationId="{EA7EE459-3024-E974-6D08-CDC687FB1C32}"/>
          </ac:spMkLst>
        </pc:spChg>
        <pc:spChg chg="mod">
          <ac:chgData name="Guest User" userId="S::urn:spo:anon#bb393d772730e738af7f14986e947fcacaafe3ddd891a67b10d15d903c6d13e7::" providerId="AD" clId="Web-{C3121DF0-76B6-1C07-10F1-ABC47EEA4F11}" dt="2024-08-27T21:44:46.861" v="111" actId="1076"/>
          <ac:spMkLst>
            <pc:docMk/>
            <pc:sldMk cId="0" sldId="259"/>
            <ac:spMk id="22" creationId="{3E1631EF-AF2D-C1F8-4756-D207143DFC34}"/>
          </ac:spMkLst>
        </pc:spChg>
        <pc:spChg chg="mod">
          <ac:chgData name="Guest User" userId="S::urn:spo:anon#bb393d772730e738af7f14986e947fcacaafe3ddd891a67b10d15d903c6d13e7::" providerId="AD" clId="Web-{C3121DF0-76B6-1C07-10F1-ABC47EEA4F11}" dt="2024-08-27T22:46:56.774" v="348" actId="14100"/>
          <ac:spMkLst>
            <pc:docMk/>
            <pc:sldMk cId="0" sldId="259"/>
            <ac:spMk id="23" creationId="{9E23B5C4-93A7-E086-F53E-546111C50E4E}"/>
          </ac:spMkLst>
        </pc:spChg>
        <pc:spChg chg="mod">
          <ac:chgData name="Guest User" userId="S::urn:spo:anon#bb393d772730e738af7f14986e947fcacaafe3ddd891a67b10d15d903c6d13e7::" providerId="AD" clId="Web-{C3121DF0-76B6-1C07-10F1-ABC47EEA4F11}" dt="2024-08-27T21:44:53.861" v="115" actId="14100"/>
          <ac:spMkLst>
            <pc:docMk/>
            <pc:sldMk cId="0" sldId="259"/>
            <ac:spMk id="24" creationId="{82DF80A4-A756-07B4-E649-DB682332F9D0}"/>
          </ac:spMkLst>
        </pc:spChg>
        <pc:spChg chg="mod">
          <ac:chgData name="Guest User" userId="S::urn:spo:anon#bb393d772730e738af7f14986e947fcacaafe3ddd891a67b10d15d903c6d13e7::" providerId="AD" clId="Web-{C3121DF0-76B6-1C07-10F1-ABC47EEA4F11}" dt="2024-08-27T22:48:03.853" v="353" actId="1076"/>
          <ac:spMkLst>
            <pc:docMk/>
            <pc:sldMk cId="0" sldId="259"/>
            <ac:spMk id="26" creationId="{F2291562-C46F-737D-8140-7A11D0F2373D}"/>
          </ac:spMkLst>
        </pc:spChg>
        <pc:spChg chg="mod">
          <ac:chgData name="Guest User" userId="S::urn:spo:anon#bb393d772730e738af7f14986e947fcacaafe3ddd891a67b10d15d903c6d13e7::" providerId="AD" clId="Web-{C3121DF0-76B6-1C07-10F1-ABC47EEA4F11}" dt="2024-08-27T21:48:21.116" v="191" actId="14100"/>
          <ac:spMkLst>
            <pc:docMk/>
            <pc:sldMk cId="0" sldId="259"/>
            <ac:spMk id="29" creationId="{994EE617-E7B0-9F46-10FD-D45001CA3439}"/>
          </ac:spMkLst>
        </pc:spChg>
        <pc:picChg chg="mod">
          <ac:chgData name="Guest User" userId="S::urn:spo:anon#bb393d772730e738af7f14986e947fcacaafe3ddd891a67b10d15d903c6d13e7::" providerId="AD" clId="Web-{C3121DF0-76B6-1C07-10F1-ABC47EEA4F11}" dt="2024-08-27T22:53:20.920" v="390"/>
          <ac:picMkLst>
            <pc:docMk/>
            <pc:sldMk cId="0" sldId="259"/>
            <ac:picMk id="7" creationId="{A19F0984-79DD-E747-8762-B80ECD740483}"/>
          </ac:picMkLst>
        </pc:picChg>
        <pc:picChg chg="mod">
          <ac:chgData name="Guest User" userId="S::urn:spo:anon#bb393d772730e738af7f14986e947fcacaafe3ddd891a67b10d15d903c6d13e7::" providerId="AD" clId="Web-{C3121DF0-76B6-1C07-10F1-ABC47EEA4F11}" dt="2024-08-27T22:46:28.664" v="343" actId="1076"/>
          <ac:picMkLst>
            <pc:docMk/>
            <pc:sldMk cId="0" sldId="259"/>
            <ac:picMk id="8" creationId="{6C7ADC1A-3208-10FF-2CD4-C7551BF9F90E}"/>
          </ac:picMkLst>
        </pc:picChg>
        <pc:picChg chg="mod">
          <ac:chgData name="Guest User" userId="S::urn:spo:anon#bb393d772730e738af7f14986e947fcacaafe3ddd891a67b10d15d903c6d13e7::" providerId="AD" clId="Web-{C3121DF0-76B6-1C07-10F1-ABC47EEA4F11}" dt="2024-08-27T22:46:38.648" v="346" actId="1076"/>
          <ac:picMkLst>
            <pc:docMk/>
            <pc:sldMk cId="0" sldId="259"/>
            <ac:picMk id="17" creationId="{D3F0AF7E-BC36-43F3-A7F9-702CFFB4B946}"/>
          </ac:picMkLst>
        </pc:picChg>
      </pc:sldChg>
      <pc:sldChg chg="addSp delSp modSp add del">
        <pc:chgData name="Guest User" userId="S::urn:spo:anon#bb393d772730e738af7f14986e947fcacaafe3ddd891a67b10d15d903c6d13e7::" providerId="AD" clId="Web-{C3121DF0-76B6-1C07-10F1-ABC47EEA4F11}" dt="2024-08-27T22:41:46.332" v="341" actId="14100"/>
        <pc:sldMkLst>
          <pc:docMk/>
          <pc:sldMk cId="0" sldId="260"/>
        </pc:sldMkLst>
        <pc:spChg chg="mod">
          <ac:chgData name="Guest User" userId="S::urn:spo:anon#bb393d772730e738af7f14986e947fcacaafe3ddd891a67b10d15d903c6d13e7::" providerId="AD" clId="Web-{C3121DF0-76B6-1C07-10F1-ABC47EEA4F11}" dt="2024-08-27T22:25:19.412" v="294" actId="20577"/>
          <ac:spMkLst>
            <pc:docMk/>
            <pc:sldMk cId="0" sldId="260"/>
            <ac:spMk id="3" creationId="{43335404-3B21-3B5C-C208-EFE612C05D51}"/>
          </ac:spMkLst>
        </pc:spChg>
        <pc:spChg chg="mod">
          <ac:chgData name="Guest User" userId="S::urn:spo:anon#bb393d772730e738af7f14986e947fcacaafe3ddd891a67b10d15d903c6d13e7::" providerId="AD" clId="Web-{C3121DF0-76B6-1C07-10F1-ABC47EEA4F11}" dt="2024-08-27T22:26:46.882" v="308" actId="20577"/>
          <ac:spMkLst>
            <pc:docMk/>
            <pc:sldMk cId="0" sldId="260"/>
            <ac:spMk id="5" creationId="{44391A52-1D31-E115-C8D3-30617C7307CF}"/>
          </ac:spMkLst>
        </pc:spChg>
        <pc:spChg chg="mod">
          <ac:chgData name="Guest User" userId="S::urn:spo:anon#bb393d772730e738af7f14986e947fcacaafe3ddd891a67b10d15d903c6d13e7::" providerId="AD" clId="Web-{C3121DF0-76B6-1C07-10F1-ABC47EEA4F11}" dt="2024-08-27T22:22:33.034" v="291" actId="20577"/>
          <ac:spMkLst>
            <pc:docMk/>
            <pc:sldMk cId="0" sldId="260"/>
            <ac:spMk id="11" creationId="{BA50297D-D31E-C6C5-1271-78598DB458CA}"/>
          </ac:spMkLst>
        </pc:spChg>
        <pc:spChg chg="ord">
          <ac:chgData name="Guest User" userId="S::urn:spo:anon#bb393d772730e738af7f14986e947fcacaafe3ddd891a67b10d15d903c6d13e7::" providerId="AD" clId="Web-{C3121DF0-76B6-1C07-10F1-ABC47EEA4F11}" dt="2024-08-27T22:37:54.985" v="315"/>
          <ac:spMkLst>
            <pc:docMk/>
            <pc:sldMk cId="0" sldId="260"/>
            <ac:spMk id="12" creationId="{50B3C9F2-6B24-4294-BB20-4BA765F1B3EA}"/>
          </ac:spMkLst>
        </pc:spChg>
        <pc:spChg chg="add del mod">
          <ac:chgData name="Guest User" userId="S::urn:spo:anon#bb393d772730e738af7f14986e947fcacaafe3ddd891a67b10d15d903c6d13e7::" providerId="AD" clId="Web-{C3121DF0-76B6-1C07-10F1-ABC47EEA4F11}" dt="2024-08-27T22:09:22.673" v="265"/>
          <ac:spMkLst>
            <pc:docMk/>
            <pc:sldMk cId="0" sldId="260"/>
            <ac:spMk id="17" creationId="{AAFFC517-2C1F-FF09-B34A-7B55037B27BE}"/>
          </ac:spMkLst>
        </pc:spChg>
        <pc:picChg chg="mod modCrop">
          <ac:chgData name="Guest User" userId="S::urn:spo:anon#bb393d772730e738af7f14986e947fcacaafe3ddd891a67b10d15d903c6d13e7::" providerId="AD" clId="Web-{C3121DF0-76B6-1C07-10F1-ABC47EEA4F11}" dt="2024-08-27T22:41:46.332" v="341" actId="14100"/>
          <ac:picMkLst>
            <pc:docMk/>
            <pc:sldMk cId="0" sldId="260"/>
            <ac:picMk id="9" creationId="{7970CE49-4F33-4F92-CA2D-17C4D3D4E43E}"/>
          </ac:picMkLst>
        </pc:picChg>
        <pc:picChg chg="add mod">
          <ac:chgData name="Guest User" userId="S::urn:spo:anon#bb393d772730e738af7f14986e947fcacaafe3ddd891a67b10d15d903c6d13e7::" providerId="AD" clId="Web-{C3121DF0-76B6-1C07-10F1-ABC47EEA4F11}" dt="2024-08-27T21:58:56.424" v="210" actId="1076"/>
          <ac:picMkLst>
            <pc:docMk/>
            <pc:sldMk cId="0" sldId="260"/>
            <ac:picMk id="9" creationId="{8FCAB354-ED11-064B-4940-B96C12900468}"/>
          </ac:picMkLst>
        </pc:picChg>
        <pc:picChg chg="add del mod">
          <ac:chgData name="Guest User" userId="S::urn:spo:anon#bb393d772730e738af7f14986e947fcacaafe3ddd891a67b10d15d903c6d13e7::" providerId="AD" clId="Web-{C3121DF0-76B6-1C07-10F1-ABC47EEA4F11}" dt="2024-08-27T21:56:36.031" v="208"/>
          <ac:picMkLst>
            <pc:docMk/>
            <pc:sldMk cId="0" sldId="260"/>
            <ac:picMk id="10" creationId="{8F58D8F4-B3DA-B849-9B64-66432816126A}"/>
          </ac:picMkLst>
        </pc:picChg>
        <pc:picChg chg="mod">
          <ac:chgData name="Guest User" userId="S::urn:spo:anon#bb393d772730e738af7f14986e947fcacaafe3ddd891a67b10d15d903c6d13e7::" providerId="AD" clId="Web-{C3121DF0-76B6-1C07-10F1-ABC47EEA4F11}" dt="2024-08-27T22:08:59.189" v="262" actId="14100"/>
          <ac:picMkLst>
            <pc:docMk/>
            <pc:sldMk cId="0" sldId="260"/>
            <ac:picMk id="14" creationId="{819334F9-E4F7-0833-DC62-785C181DCF29}"/>
          </ac:picMkLst>
        </pc:picChg>
        <pc:inkChg chg="add del">
          <ac:chgData name="Guest User" userId="S::urn:spo:anon#bb393d772730e738af7f14986e947fcacaafe3ddd891a67b10d15d903c6d13e7::" providerId="AD" clId="Web-{C3121DF0-76B6-1C07-10F1-ABC47EEA4F11}" dt="2024-08-27T22:39:22.377" v="325"/>
          <ac:inkMkLst>
            <pc:docMk/>
            <pc:sldMk cId="0" sldId="260"/>
            <ac:inkMk id="18" creationId="{CEBD5D11-3427-26DB-0818-8B76ED6D8F99}"/>
          </ac:inkMkLst>
        </pc:inkChg>
        <pc:inkChg chg="add del">
          <ac:chgData name="Guest User" userId="S::urn:spo:anon#bb393d772730e738af7f14986e947fcacaafe3ddd891a67b10d15d903c6d13e7::" providerId="AD" clId="Web-{C3121DF0-76B6-1C07-10F1-ABC47EEA4F11}" dt="2024-08-27T22:39:27.330" v="327"/>
          <ac:inkMkLst>
            <pc:docMk/>
            <pc:sldMk cId="0" sldId="260"/>
            <ac:inkMk id="19" creationId="{1660A7E3-8CF9-9E7A-4826-F16D505C1C8B}"/>
          </ac:inkMkLst>
        </pc:inkChg>
        <pc:inkChg chg="add del">
          <ac:chgData name="Guest User" userId="S::urn:spo:anon#bb393d772730e738af7f14986e947fcacaafe3ddd891a67b10d15d903c6d13e7::" providerId="AD" clId="Web-{C3121DF0-76B6-1C07-10F1-ABC47EEA4F11}" dt="2024-08-27T22:39:22.377" v="324"/>
          <ac:inkMkLst>
            <pc:docMk/>
            <pc:sldMk cId="0" sldId="260"/>
            <ac:inkMk id="20" creationId="{AA265F59-46F0-211D-936A-483868E39C65}"/>
          </ac:inkMkLst>
        </pc:inkChg>
        <pc:inkChg chg="add del">
          <ac:chgData name="Guest User" userId="S::urn:spo:anon#bb393d772730e738af7f14986e947fcacaafe3ddd891a67b10d15d903c6d13e7::" providerId="AD" clId="Web-{C3121DF0-76B6-1C07-10F1-ABC47EEA4F11}" dt="2024-08-27T22:39:13.611" v="322"/>
          <ac:inkMkLst>
            <pc:docMk/>
            <pc:sldMk cId="0" sldId="260"/>
            <ac:inkMk id="21" creationId="{4C498DD8-5A5E-7DE5-A9FA-62138540E380}"/>
          </ac:inkMkLst>
        </pc:inkChg>
        <pc:inkChg chg="add del">
          <ac:chgData name="Guest User" userId="S::urn:spo:anon#bb393d772730e738af7f14986e947fcacaafe3ddd891a67b10d15d903c6d13e7::" providerId="AD" clId="Web-{C3121DF0-76B6-1C07-10F1-ABC47EEA4F11}" dt="2024-08-27T22:39:23.705" v="326"/>
          <ac:inkMkLst>
            <pc:docMk/>
            <pc:sldMk cId="0" sldId="260"/>
            <ac:inkMk id="22" creationId="{EB66922B-6A17-0178-33C4-1F4B256118E5}"/>
          </ac:inkMkLst>
        </pc:inkChg>
      </pc:sldChg>
    </pc:docChg>
  </pc:docChgLst>
  <pc:docChgLst>
    <pc:chgData name="Guest User" userId="S::urn:spo:anon#bb393d772730e738af7f14986e947fcacaafe3ddd891a67b10d15d903c6d13e7::" providerId="AD" clId="Web-{C6CB7CD4-4099-DFD3-CFE9-65362A01177D}"/>
    <pc:docChg chg="modSld">
      <pc:chgData name="Guest User" userId="S::urn:spo:anon#bb393d772730e738af7f14986e947fcacaafe3ddd891a67b10d15d903c6d13e7::" providerId="AD" clId="Web-{C6CB7CD4-4099-DFD3-CFE9-65362A01177D}" dt="2024-08-25T20:23:31.710" v="157"/>
      <pc:docMkLst>
        <pc:docMk/>
      </pc:docMkLst>
      <pc:sldChg chg="addSp modSp">
        <pc:chgData name="Guest User" userId="S::urn:spo:anon#bb393d772730e738af7f14986e947fcacaafe3ddd891a67b10d15d903c6d13e7::" providerId="AD" clId="Web-{C6CB7CD4-4099-DFD3-CFE9-65362A01177D}" dt="2024-08-25T20:23:31.710" v="157"/>
        <pc:sldMkLst>
          <pc:docMk/>
          <pc:sldMk cId="0" sldId="258"/>
        </pc:sldMkLst>
        <pc:spChg chg="mod">
          <ac:chgData name="Guest User" userId="S::urn:spo:anon#bb393d772730e738af7f14986e947fcacaafe3ddd891a67b10d15d903c6d13e7::" providerId="AD" clId="Web-{C6CB7CD4-4099-DFD3-CFE9-65362A01177D}" dt="2024-08-25T19:53:46.557" v="36" actId="1076"/>
          <ac:spMkLst>
            <pc:docMk/>
            <pc:sldMk cId="0" sldId="258"/>
            <ac:spMk id="3" creationId="{DBF2EE2C-FECA-DFF4-0448-2D3E1C2C817C}"/>
          </ac:spMkLst>
        </pc:spChg>
        <pc:spChg chg="mod">
          <ac:chgData name="Guest User" userId="S::urn:spo:anon#bb393d772730e738af7f14986e947fcacaafe3ddd891a67b10d15d903c6d13e7::" providerId="AD" clId="Web-{C6CB7CD4-4099-DFD3-CFE9-65362A01177D}" dt="2024-08-25T19:55:57.060" v="47"/>
          <ac:spMkLst>
            <pc:docMk/>
            <pc:sldMk cId="0" sldId="258"/>
            <ac:spMk id="4" creationId="{9EFF468E-1F0A-B794-8EEC-2ADECF7CE59F}"/>
          </ac:spMkLst>
        </pc:spChg>
        <pc:spChg chg="mod">
          <ac:chgData name="Guest User" userId="S::urn:spo:anon#bb393d772730e738af7f14986e947fcacaafe3ddd891a67b10d15d903c6d13e7::" providerId="AD" clId="Web-{C6CB7CD4-4099-DFD3-CFE9-65362A01177D}" dt="2024-08-25T19:53:39.573" v="35" actId="1076"/>
          <ac:spMkLst>
            <pc:docMk/>
            <pc:sldMk cId="0" sldId="258"/>
            <ac:spMk id="7" creationId="{67573706-9B2B-7F18-3818-CC2DB5A626F7}"/>
          </ac:spMkLst>
        </pc:spChg>
        <pc:spChg chg="add mod">
          <ac:chgData name="Guest User" userId="S::urn:spo:anon#bb393d772730e738af7f14986e947fcacaafe3ddd891a67b10d15d903c6d13e7::" providerId="AD" clId="Web-{C6CB7CD4-4099-DFD3-CFE9-65362A01177D}" dt="2024-08-25T20:23:31.710" v="157"/>
          <ac:spMkLst>
            <pc:docMk/>
            <pc:sldMk cId="0" sldId="258"/>
            <ac:spMk id="15" creationId="{E1B6C836-7786-0DA8-38D5-1363C4121981}"/>
          </ac:spMkLst>
        </pc:spChg>
        <pc:picChg chg="add mod">
          <ac:chgData name="Guest User" userId="S::urn:spo:anon#bb393d772730e738af7f14986e947fcacaafe3ddd891a67b10d15d903c6d13e7::" providerId="AD" clId="Web-{C6CB7CD4-4099-DFD3-CFE9-65362A01177D}" dt="2024-08-25T20:20:49.083" v="84" actId="1076"/>
          <ac:picMkLst>
            <pc:docMk/>
            <pc:sldMk cId="0" sldId="258"/>
            <ac:picMk id="6" creationId="{947C46F2-B37B-74AC-E0AD-C65437555731}"/>
          </ac:picMkLst>
        </pc:picChg>
        <pc:picChg chg="mod">
          <ac:chgData name="Guest User" userId="S::urn:spo:anon#bb393d772730e738af7f14986e947fcacaafe3ddd891a67b10d15d903c6d13e7::" providerId="AD" clId="Web-{C6CB7CD4-4099-DFD3-CFE9-65362A01177D}" dt="2024-08-25T20:21:00.834" v="86" actId="14100"/>
          <ac:picMkLst>
            <pc:docMk/>
            <pc:sldMk cId="0" sldId="258"/>
            <ac:picMk id="8" creationId="{F8EBA231-16A3-CFC3-20AC-FEDF11A09F65}"/>
          </ac:picMkLst>
        </pc:picChg>
        <pc:picChg chg="add mod">
          <ac:chgData name="Guest User" userId="S::urn:spo:anon#bb393d772730e738af7f14986e947fcacaafe3ddd891a67b10d15d903c6d13e7::" providerId="AD" clId="Web-{C6CB7CD4-4099-DFD3-CFE9-65362A01177D}" dt="2024-08-25T20:21:25.334" v="89" actId="1076"/>
          <ac:picMkLst>
            <pc:docMk/>
            <pc:sldMk cId="0" sldId="258"/>
            <ac:picMk id="10" creationId="{F215A46C-3953-2D5C-190C-F82E1F1FA7B6}"/>
          </ac:picMkLst>
        </pc:picChg>
      </pc:sldChg>
    </pc:docChg>
  </pc:docChgLst>
  <pc:docChgLst>
    <pc:chgData name="Guest User" userId="S::urn:spo:anon#bb393d772730e738af7f14986e947fcacaafe3ddd891a67b10d15d903c6d13e7::" providerId="AD" clId="Web-{7A0A7F87-DD76-3A72-61A9-23760262A49B}"/>
    <pc:docChg chg="modSld">
      <pc:chgData name="Guest User" userId="S::urn:spo:anon#bb393d772730e738af7f14986e947fcacaafe3ddd891a67b10d15d903c6d13e7::" providerId="AD" clId="Web-{7A0A7F87-DD76-3A72-61A9-23760262A49B}" dt="2024-08-28T06:03:11.893" v="549" actId="1076"/>
      <pc:docMkLst>
        <pc:docMk/>
      </pc:docMkLst>
      <pc:sldChg chg="addSp delSp modSp">
        <pc:chgData name="Guest User" userId="S::urn:spo:anon#bb393d772730e738af7f14986e947fcacaafe3ddd891a67b10d15d903c6d13e7::" providerId="AD" clId="Web-{7A0A7F87-DD76-3A72-61A9-23760262A49B}" dt="2024-08-28T06:03:11.893" v="549" actId="1076"/>
        <pc:sldMkLst>
          <pc:docMk/>
          <pc:sldMk cId="0" sldId="258"/>
        </pc:sldMkLst>
        <pc:spChg chg="del mod">
          <ac:chgData name="Guest User" userId="S::urn:spo:anon#bb393d772730e738af7f14986e947fcacaafe3ddd891a67b10d15d903c6d13e7::" providerId="AD" clId="Web-{7A0A7F87-DD76-3A72-61A9-23760262A49B}" dt="2024-08-28T05:14:32.763" v="167"/>
          <ac:spMkLst>
            <pc:docMk/>
            <pc:sldMk cId="0" sldId="258"/>
            <ac:spMk id="2" creationId="{AD06FB95-7B83-8681-D22F-FA44D9D5D5AE}"/>
          </ac:spMkLst>
        </pc:spChg>
        <pc:spChg chg="mod">
          <ac:chgData name="Guest User" userId="S::urn:spo:anon#bb393d772730e738af7f14986e947fcacaafe3ddd891a67b10d15d903c6d13e7::" providerId="AD" clId="Web-{7A0A7F87-DD76-3A72-61A9-23760262A49B}" dt="2024-08-28T05:59:38.301" v="533" actId="1076"/>
          <ac:spMkLst>
            <pc:docMk/>
            <pc:sldMk cId="0" sldId="258"/>
            <ac:spMk id="3" creationId="{DBF2EE2C-FECA-DFF4-0448-2D3E1C2C817C}"/>
          </ac:spMkLst>
        </pc:spChg>
        <pc:spChg chg="mod">
          <ac:chgData name="Guest User" userId="S::urn:spo:anon#bb393d772730e738af7f14986e947fcacaafe3ddd891a67b10d15d903c6d13e7::" providerId="AD" clId="Web-{7A0A7F87-DD76-3A72-61A9-23760262A49B}" dt="2024-08-28T06:01:33.799" v="540" actId="1076"/>
          <ac:spMkLst>
            <pc:docMk/>
            <pc:sldMk cId="0" sldId="258"/>
            <ac:spMk id="5" creationId="{E4286FF1-A725-0E87-29F6-911CD728A2F7}"/>
          </ac:spMkLst>
        </pc:spChg>
        <pc:spChg chg="mod">
          <ac:chgData name="Guest User" userId="S::urn:spo:anon#bb393d772730e738af7f14986e947fcacaafe3ddd891a67b10d15d903c6d13e7::" providerId="AD" clId="Web-{7A0A7F87-DD76-3A72-61A9-23760262A49B}" dt="2024-08-28T05:59:30.973" v="531" actId="1076"/>
          <ac:spMkLst>
            <pc:docMk/>
            <pc:sldMk cId="0" sldId="258"/>
            <ac:spMk id="7" creationId="{67573706-9B2B-7F18-3818-CC2DB5A626F7}"/>
          </ac:spMkLst>
        </pc:spChg>
        <pc:spChg chg="mod">
          <ac:chgData name="Guest User" userId="S::urn:spo:anon#bb393d772730e738af7f14986e947fcacaafe3ddd891a67b10d15d903c6d13e7::" providerId="AD" clId="Web-{7A0A7F87-DD76-3A72-61A9-23760262A49B}" dt="2024-08-28T05:59:48.489" v="535" actId="1076"/>
          <ac:spMkLst>
            <pc:docMk/>
            <pc:sldMk cId="0" sldId="258"/>
            <ac:spMk id="9" creationId="{D8C8F0C8-4F3E-D461-B4E5-2631C395321E}"/>
          </ac:spMkLst>
        </pc:spChg>
        <pc:spChg chg="add mod">
          <ac:chgData name="Guest User" userId="S::urn:spo:anon#bb393d772730e738af7f14986e947fcacaafe3ddd891a67b10d15d903c6d13e7::" providerId="AD" clId="Web-{7A0A7F87-DD76-3A72-61A9-23760262A49B}" dt="2024-08-28T06:03:11.893" v="549" actId="1076"/>
          <ac:spMkLst>
            <pc:docMk/>
            <pc:sldMk cId="0" sldId="258"/>
            <ac:spMk id="11" creationId="{33D1238F-D4CA-8399-7455-C3D2091328B6}"/>
          </ac:spMkLst>
        </pc:spChg>
        <pc:spChg chg="del">
          <ac:chgData name="Guest User" userId="S::urn:spo:anon#bb393d772730e738af7f14986e947fcacaafe3ddd891a67b10d15d903c6d13e7::" providerId="AD" clId="Web-{7A0A7F87-DD76-3A72-61A9-23760262A49B}" dt="2024-08-28T05:09:04.012" v="119"/>
          <ac:spMkLst>
            <pc:docMk/>
            <pc:sldMk cId="0" sldId="258"/>
            <ac:spMk id="11" creationId="{F89B37F2-67F9-C2CE-D80F-D5DB0E4E28CE}"/>
          </ac:spMkLst>
        </pc:spChg>
        <pc:spChg chg="del mod">
          <ac:chgData name="Guest User" userId="S::urn:spo:anon#bb393d772730e738af7f14986e947fcacaafe3ddd891a67b10d15d903c6d13e7::" providerId="AD" clId="Web-{7A0A7F87-DD76-3A72-61A9-23760262A49B}" dt="2024-08-28T05:09:29.980" v="124"/>
          <ac:spMkLst>
            <pc:docMk/>
            <pc:sldMk cId="0" sldId="258"/>
            <ac:spMk id="12" creationId="{427E698C-8FCA-2182-8117-34006D167FF9}"/>
          </ac:spMkLst>
        </pc:spChg>
        <pc:spChg chg="add del">
          <ac:chgData name="Guest User" userId="S::urn:spo:anon#bb393d772730e738af7f14986e947fcacaafe3ddd891a67b10d15d903c6d13e7::" providerId="AD" clId="Web-{7A0A7F87-DD76-3A72-61A9-23760262A49B}" dt="2024-08-28T05:09:42.215" v="128"/>
          <ac:spMkLst>
            <pc:docMk/>
            <pc:sldMk cId="0" sldId="258"/>
            <ac:spMk id="13" creationId="{4D60D138-A5DA-D839-14E3-A9C5D914E023}"/>
          </ac:spMkLst>
        </pc:spChg>
        <pc:spChg chg="mod">
          <ac:chgData name="Guest User" userId="S::urn:spo:anon#bb393d772730e738af7f14986e947fcacaafe3ddd891a67b10d15d903c6d13e7::" providerId="AD" clId="Web-{7A0A7F87-DD76-3A72-61A9-23760262A49B}" dt="2024-08-28T05:59:53.895" v="537" actId="1076"/>
          <ac:spMkLst>
            <pc:docMk/>
            <pc:sldMk cId="0" sldId="258"/>
            <ac:spMk id="16" creationId="{7D3BE6FF-3B91-0B78-3D19-D6FBAA93FC43}"/>
          </ac:spMkLst>
        </pc:spChg>
        <pc:spChg chg="mod">
          <ac:chgData name="Guest User" userId="S::urn:spo:anon#bb393d772730e738af7f14986e947fcacaafe3ddd891a67b10d15d903c6d13e7::" providerId="AD" clId="Web-{7A0A7F87-DD76-3A72-61A9-23760262A49B}" dt="2024-08-28T05:59:51.082" v="536" actId="1076"/>
          <ac:spMkLst>
            <pc:docMk/>
            <pc:sldMk cId="0" sldId="258"/>
            <ac:spMk id="17" creationId="{0F13C9BC-93B9-AA42-AF8F-BC2BB19EEB5C}"/>
          </ac:spMkLst>
        </pc:spChg>
        <pc:spChg chg="del">
          <ac:chgData name="Guest User" userId="S::urn:spo:anon#bb393d772730e738af7f14986e947fcacaafe3ddd891a67b10d15d903c6d13e7::" providerId="AD" clId="Web-{7A0A7F87-DD76-3A72-61A9-23760262A49B}" dt="2024-08-28T05:09:21.730" v="120"/>
          <ac:spMkLst>
            <pc:docMk/>
            <pc:sldMk cId="0" sldId="258"/>
            <ac:spMk id="18" creationId="{1D69A67E-19BC-A87D-1E46-F5E3B7E219DC}"/>
          </ac:spMkLst>
        </pc:spChg>
        <pc:spChg chg="add mod">
          <ac:chgData name="Guest User" userId="S::urn:spo:anon#bb393d772730e738af7f14986e947fcacaafe3ddd891a67b10d15d903c6d13e7::" providerId="AD" clId="Web-{7A0A7F87-DD76-3A72-61A9-23760262A49B}" dt="2024-08-28T06:01:37.002" v="541" actId="1076"/>
          <ac:spMkLst>
            <pc:docMk/>
            <pc:sldMk cId="0" sldId="258"/>
            <ac:spMk id="27" creationId="{1B13AF80-32CE-193C-A23E-130671E700DC}"/>
          </ac:spMkLst>
        </pc:spChg>
        <pc:spChg chg="add mod">
          <ac:chgData name="Guest User" userId="S::urn:spo:anon#bb393d772730e738af7f14986e947fcacaafe3ddd891a67b10d15d903c6d13e7::" providerId="AD" clId="Web-{7A0A7F87-DD76-3A72-61A9-23760262A49B}" dt="2024-08-28T05:59:08.301" v="527" actId="1076"/>
          <ac:spMkLst>
            <pc:docMk/>
            <pc:sldMk cId="0" sldId="258"/>
            <ac:spMk id="28" creationId="{56B60686-9918-328F-3870-62FF0EE3BC13}"/>
          </ac:spMkLst>
        </pc:spChg>
        <pc:spChg chg="add mod">
          <ac:chgData name="Guest User" userId="S::urn:spo:anon#bb393d772730e738af7f14986e947fcacaafe3ddd891a67b10d15d903c6d13e7::" providerId="AD" clId="Web-{7A0A7F87-DD76-3A72-61A9-23760262A49B}" dt="2024-08-28T05:56:20.207" v="520" actId="1076"/>
          <ac:spMkLst>
            <pc:docMk/>
            <pc:sldMk cId="0" sldId="258"/>
            <ac:spMk id="31" creationId="{D5350B30-C355-04F9-AEFF-7CBA1F9BC473}"/>
          </ac:spMkLst>
        </pc:spChg>
        <pc:picChg chg="mod">
          <ac:chgData name="Guest User" userId="S::urn:spo:anon#bb393d772730e738af7f14986e947fcacaafe3ddd891a67b10d15d903c6d13e7::" providerId="AD" clId="Web-{7A0A7F87-DD76-3A72-61A9-23760262A49B}" dt="2024-08-28T05:59:44.286" v="534" actId="1076"/>
          <ac:picMkLst>
            <pc:docMk/>
            <pc:sldMk cId="0" sldId="258"/>
            <ac:picMk id="2" creationId="{7D797D16-2FB3-44D9-A141-F4F98F106EC0}"/>
          </ac:picMkLst>
        </pc:picChg>
        <pc:picChg chg="add mod">
          <ac:chgData name="Guest User" userId="S::urn:spo:anon#bb393d772730e738af7f14986e947fcacaafe3ddd891a67b10d15d903c6d13e7::" providerId="AD" clId="Web-{7A0A7F87-DD76-3A72-61A9-23760262A49B}" dt="2024-08-28T05:56:16.957" v="519" actId="1076"/>
          <ac:picMkLst>
            <pc:docMk/>
            <pc:sldMk cId="0" sldId="258"/>
            <ac:picMk id="6" creationId="{2DEED0B4-C25D-57A3-8628-D1B143235757}"/>
          </ac:picMkLst>
        </pc:picChg>
        <pc:picChg chg="mod">
          <ac:chgData name="Guest User" userId="S::urn:spo:anon#bb393d772730e738af7f14986e947fcacaafe3ddd891a67b10d15d903c6d13e7::" providerId="AD" clId="Web-{7A0A7F87-DD76-3A72-61A9-23760262A49B}" dt="2024-08-28T04:54:05.431" v="69" actId="14100"/>
          <ac:picMkLst>
            <pc:docMk/>
            <pc:sldMk cId="0" sldId="258"/>
            <ac:picMk id="6" creationId="{947C46F2-B37B-74AC-E0AD-C65437555731}"/>
          </ac:picMkLst>
        </pc:picChg>
        <pc:picChg chg="mod">
          <ac:chgData name="Guest User" userId="S::urn:spo:anon#bb393d772730e738af7f14986e947fcacaafe3ddd891a67b10d15d903c6d13e7::" providerId="AD" clId="Web-{7A0A7F87-DD76-3A72-61A9-23760262A49B}" dt="2024-08-28T06:01:08.314" v="539" actId="1076"/>
          <ac:picMkLst>
            <pc:docMk/>
            <pc:sldMk cId="0" sldId="258"/>
            <ac:picMk id="8" creationId="{F8EBA231-16A3-CFC3-20AC-FEDF11A09F65}"/>
          </ac:picMkLst>
        </pc:picChg>
        <pc:picChg chg="del">
          <ac:chgData name="Guest User" userId="S::urn:spo:anon#bb393d772730e738af7f14986e947fcacaafe3ddd891a67b10d15d903c6d13e7::" providerId="AD" clId="Web-{7A0A7F87-DD76-3A72-61A9-23760262A49B}" dt="2024-08-28T04:49:33.009" v="3"/>
          <ac:picMkLst>
            <pc:docMk/>
            <pc:sldMk cId="0" sldId="258"/>
            <ac:picMk id="9" creationId="{AE793E5A-D1E9-9D8F-6CE6-34CEEAABDED5}"/>
          </ac:picMkLst>
        </pc:picChg>
        <pc:picChg chg="add mod">
          <ac:chgData name="Guest User" userId="S::urn:spo:anon#bb393d772730e738af7f14986e947fcacaafe3ddd891a67b10d15d903c6d13e7::" providerId="AD" clId="Web-{7A0A7F87-DD76-3A72-61A9-23760262A49B}" dt="2024-08-28T06:01:05.767" v="538" actId="1076"/>
          <ac:picMkLst>
            <pc:docMk/>
            <pc:sldMk cId="0" sldId="258"/>
            <ac:picMk id="10" creationId="{0338250D-ECD6-13AE-1611-8759843DB069}"/>
          </ac:picMkLst>
        </pc:picChg>
        <pc:picChg chg="del mod">
          <ac:chgData name="Guest User" userId="S::urn:spo:anon#bb393d772730e738af7f14986e947fcacaafe3ddd891a67b10d15d903c6d13e7::" providerId="AD" clId="Web-{7A0A7F87-DD76-3A72-61A9-23760262A49B}" dt="2024-08-28T05:21:25.732" v="182"/>
          <ac:picMkLst>
            <pc:docMk/>
            <pc:sldMk cId="0" sldId="258"/>
            <ac:picMk id="14" creationId="{61D12F9D-533B-1417-5D48-33DEBC47C89B}"/>
          </ac:picMkLst>
        </pc:picChg>
        <pc:picChg chg="add del mod">
          <ac:chgData name="Guest User" userId="S::urn:spo:anon#bb393d772730e738af7f14986e947fcacaafe3ddd891a67b10d15d903c6d13e7::" providerId="AD" clId="Web-{7A0A7F87-DD76-3A72-61A9-23760262A49B}" dt="2024-08-28T05:10:07.606" v="130"/>
          <ac:picMkLst>
            <pc:docMk/>
            <pc:sldMk cId="0" sldId="258"/>
            <ac:picMk id="15" creationId="{CD98F0C0-48D1-247E-F970-652D7B30782F}"/>
          </ac:picMkLst>
        </pc:picChg>
        <pc:picChg chg="del">
          <ac:chgData name="Guest User" userId="S::urn:spo:anon#bb393d772730e738af7f14986e947fcacaafe3ddd891a67b10d15d903c6d13e7::" providerId="AD" clId="Web-{7A0A7F87-DD76-3A72-61A9-23760262A49B}" dt="2024-08-28T05:09:24.934" v="121"/>
          <ac:picMkLst>
            <pc:docMk/>
            <pc:sldMk cId="0" sldId="258"/>
            <ac:picMk id="19" creationId="{10691A8D-EA12-DD32-FECD-627180FF30BD}"/>
          </ac:picMkLst>
        </pc:picChg>
        <pc:picChg chg="add del mod">
          <ac:chgData name="Guest User" userId="S::urn:spo:anon#bb393d772730e738af7f14986e947fcacaafe3ddd891a67b10d15d903c6d13e7::" providerId="AD" clId="Web-{7A0A7F87-DD76-3A72-61A9-23760262A49B}" dt="2024-08-28T05:12:29.918" v="133"/>
          <ac:picMkLst>
            <pc:docMk/>
            <pc:sldMk cId="0" sldId="258"/>
            <ac:picMk id="20" creationId="{00F5DA3C-8213-BD4D-3B53-ADDEF7089961}"/>
          </ac:picMkLst>
        </pc:picChg>
        <pc:picChg chg="add del mod">
          <ac:chgData name="Guest User" userId="S::urn:spo:anon#bb393d772730e738af7f14986e947fcacaafe3ddd891a67b10d15d903c6d13e7::" providerId="AD" clId="Web-{7A0A7F87-DD76-3A72-61A9-23760262A49B}" dt="2024-08-28T05:13:43.341" v="137"/>
          <ac:picMkLst>
            <pc:docMk/>
            <pc:sldMk cId="0" sldId="258"/>
            <ac:picMk id="21" creationId="{5AA5D175-B641-7E9B-E6C6-6ED3D31C7182}"/>
          </ac:picMkLst>
        </pc:picChg>
        <pc:picChg chg="add del mod">
          <ac:chgData name="Guest User" userId="S::urn:spo:anon#bb393d772730e738af7f14986e947fcacaafe3ddd891a67b10d15d903c6d13e7::" providerId="AD" clId="Web-{7A0A7F87-DD76-3A72-61A9-23760262A49B}" dt="2024-08-28T05:18:09.669" v="170"/>
          <ac:picMkLst>
            <pc:docMk/>
            <pc:sldMk cId="0" sldId="258"/>
            <ac:picMk id="22" creationId="{8D02E1A8-4DE1-275E-A813-7326E2E60609}"/>
          </ac:picMkLst>
        </pc:picChg>
        <pc:picChg chg="add del mod">
          <ac:chgData name="Guest User" userId="S::urn:spo:anon#bb393d772730e738af7f14986e947fcacaafe3ddd891a67b10d15d903c6d13e7::" providerId="AD" clId="Web-{7A0A7F87-DD76-3A72-61A9-23760262A49B}" dt="2024-08-28T05:18:57.779" v="173"/>
          <ac:picMkLst>
            <pc:docMk/>
            <pc:sldMk cId="0" sldId="258"/>
            <ac:picMk id="23" creationId="{80A14628-30D4-360A-729E-B28E71A39A6C}"/>
          </ac:picMkLst>
        </pc:picChg>
        <pc:picChg chg="add del mod">
          <ac:chgData name="Guest User" userId="S::urn:spo:anon#bb393d772730e738af7f14986e947fcacaafe3ddd891a67b10d15d903c6d13e7::" providerId="AD" clId="Web-{7A0A7F87-DD76-3A72-61A9-23760262A49B}" dt="2024-08-28T05:21:28.076" v="183"/>
          <ac:picMkLst>
            <pc:docMk/>
            <pc:sldMk cId="0" sldId="258"/>
            <ac:picMk id="24" creationId="{5B84924E-E0BD-CCC9-478F-A7F78B1B908C}"/>
          </ac:picMkLst>
        </pc:picChg>
        <pc:picChg chg="add del mod">
          <ac:chgData name="Guest User" userId="S::urn:spo:anon#bb393d772730e738af7f14986e947fcacaafe3ddd891a67b10d15d903c6d13e7::" providerId="AD" clId="Web-{7A0A7F87-DD76-3A72-61A9-23760262A49B}" dt="2024-08-28T05:24:02.108" v="189"/>
          <ac:picMkLst>
            <pc:docMk/>
            <pc:sldMk cId="0" sldId="258"/>
            <ac:picMk id="25" creationId="{62F4CC0B-75AD-1A7D-259F-8840B0DB1BF0}"/>
          </ac:picMkLst>
        </pc:picChg>
        <pc:picChg chg="add mod">
          <ac:chgData name="Guest User" userId="S::urn:spo:anon#bb393d772730e738af7f14986e947fcacaafe3ddd891a67b10d15d903c6d13e7::" providerId="AD" clId="Web-{7A0A7F87-DD76-3A72-61A9-23760262A49B}" dt="2024-08-28T05:24:52.905" v="194" actId="1076"/>
          <ac:picMkLst>
            <pc:docMk/>
            <pc:sldMk cId="0" sldId="258"/>
            <ac:picMk id="26" creationId="{2F04B6C6-73BA-8C3D-EF67-43623319E4C6}"/>
          </ac:picMkLst>
        </pc:picChg>
        <pc:picChg chg="add del mod">
          <ac:chgData name="Guest User" userId="S::urn:spo:anon#bb393d772730e738af7f14986e947fcacaafe3ddd891a67b10d15d903c6d13e7::" providerId="AD" clId="Web-{7A0A7F87-DD76-3A72-61A9-23760262A49B}" dt="2024-08-28T05:40:48.376" v="323"/>
          <ac:picMkLst>
            <pc:docMk/>
            <pc:sldMk cId="0" sldId="258"/>
            <ac:picMk id="29" creationId="{197DB2E4-90E2-94DC-746B-8864C6BBF5B6}"/>
          </ac:picMkLst>
        </pc:picChg>
        <pc:picChg chg="add del mod">
          <ac:chgData name="Guest User" userId="S::urn:spo:anon#bb393d772730e738af7f14986e947fcacaafe3ddd891a67b10d15d903c6d13e7::" providerId="AD" clId="Web-{7A0A7F87-DD76-3A72-61A9-23760262A49B}" dt="2024-08-28T05:50:57.737" v="454"/>
          <ac:picMkLst>
            <pc:docMk/>
            <pc:sldMk cId="0" sldId="258"/>
            <ac:picMk id="30" creationId="{BA4D0D16-D203-4F77-4A28-15D432B70C71}"/>
          </ac:picMkLst>
        </pc:picChg>
        <pc:picChg chg="mod">
          <ac:chgData name="Guest User" userId="S::urn:spo:anon#bb393d772730e738af7f14986e947fcacaafe3ddd891a67b10d15d903c6d13e7::" providerId="AD" clId="Web-{7A0A7F87-DD76-3A72-61A9-23760262A49B}" dt="2024-08-28T05:59:24.957" v="530" actId="1076"/>
          <ac:picMkLst>
            <pc:docMk/>
            <pc:sldMk cId="0" sldId="258"/>
            <ac:picMk id="122" creationId="{00000000-0000-0000-0000-000000000000}"/>
          </ac:picMkLst>
        </pc:picChg>
      </pc:sldChg>
    </pc:docChg>
  </pc:docChgLst>
  <pc:docChgLst>
    <pc:chgData name="Guest User" userId="S::urn:spo:anon#bb393d772730e738af7f14986e947fcacaafe3ddd891a67b10d15d903c6d13e7::" providerId="AD" clId="Web-{2CC1E9C2-32A8-D7D9-F030-4A5C4151538D}"/>
    <pc:docChg chg="modSld">
      <pc:chgData name="Guest User" userId="S::urn:spo:anon#bb393d772730e738af7f14986e947fcacaafe3ddd891a67b10d15d903c6d13e7::" providerId="AD" clId="Web-{2CC1E9C2-32A8-D7D9-F030-4A5C4151538D}" dt="2024-08-28T06:20:52.415" v="28" actId="1076"/>
      <pc:docMkLst>
        <pc:docMk/>
      </pc:docMkLst>
      <pc:sldChg chg="modSp">
        <pc:chgData name="Guest User" userId="S::urn:spo:anon#bb393d772730e738af7f14986e947fcacaafe3ddd891a67b10d15d903c6d13e7::" providerId="AD" clId="Web-{2CC1E9C2-32A8-D7D9-F030-4A5C4151538D}" dt="2024-08-28T06:20:52.415" v="28" actId="1076"/>
        <pc:sldMkLst>
          <pc:docMk/>
          <pc:sldMk cId="0" sldId="258"/>
        </pc:sldMkLst>
        <pc:spChg chg="mod">
          <ac:chgData name="Guest User" userId="S::urn:spo:anon#bb393d772730e738af7f14986e947fcacaafe3ddd891a67b10d15d903c6d13e7::" providerId="AD" clId="Web-{2CC1E9C2-32A8-D7D9-F030-4A5C4151538D}" dt="2024-08-28T06:20:52.415" v="28" actId="1076"/>
          <ac:spMkLst>
            <pc:docMk/>
            <pc:sldMk cId="0" sldId="258"/>
            <ac:spMk id="28" creationId="{56B60686-9918-328F-3870-62FF0EE3BC13}"/>
          </ac:spMkLst>
        </pc:spChg>
        <pc:picChg chg="mod">
          <ac:chgData name="Guest User" userId="S::urn:spo:anon#bb393d772730e738af7f14986e947fcacaafe3ddd891a67b10d15d903c6d13e7::" providerId="AD" clId="Web-{2CC1E9C2-32A8-D7D9-F030-4A5C4151538D}" dt="2024-08-28T06:05:26.889" v="1" actId="1076"/>
          <ac:picMkLst>
            <pc:docMk/>
            <pc:sldMk cId="0" sldId="258"/>
            <ac:picMk id="26" creationId="{2F04B6C6-73BA-8C3D-EF67-43623319E4C6}"/>
          </ac:picMkLst>
        </pc:picChg>
        <pc:picChg chg="mod">
          <ac:chgData name="Guest User" userId="S::urn:spo:anon#bb393d772730e738af7f14986e947fcacaafe3ddd891a67b10d15d903c6d13e7::" providerId="AD" clId="Web-{2CC1E9C2-32A8-D7D9-F030-4A5C4151538D}" dt="2024-08-28T06:20:39.649" v="27" actId="1076"/>
          <ac:picMkLst>
            <pc:docMk/>
            <pc:sldMk cId="0" sldId="258"/>
            <ac:picMk id="122" creationId="{00000000-0000-0000-0000-000000000000}"/>
          </ac:picMkLst>
        </pc:picChg>
      </pc:sldChg>
      <pc:sldChg chg="modSp">
        <pc:chgData name="Guest User" userId="S::urn:spo:anon#bb393d772730e738af7f14986e947fcacaafe3ddd891a67b10d15d903c6d13e7::" providerId="AD" clId="Web-{2CC1E9C2-32A8-D7D9-F030-4A5C4151538D}" dt="2024-08-28T06:10:00.173" v="23" actId="1076"/>
        <pc:sldMkLst>
          <pc:docMk/>
          <pc:sldMk cId="0" sldId="259"/>
        </pc:sldMkLst>
        <pc:spChg chg="mod">
          <ac:chgData name="Guest User" userId="S::urn:spo:anon#bb393d772730e738af7f14986e947fcacaafe3ddd891a67b10d15d903c6d13e7::" providerId="AD" clId="Web-{2CC1E9C2-32A8-D7D9-F030-4A5C4151538D}" dt="2024-08-28T06:09:49.407" v="22" actId="1076"/>
          <ac:spMkLst>
            <pc:docMk/>
            <pc:sldMk cId="0" sldId="259"/>
            <ac:spMk id="4" creationId="{CBF604AA-DEEE-182E-F24B-D8F20F9786E8}"/>
          </ac:spMkLst>
        </pc:spChg>
        <pc:spChg chg="mod">
          <ac:chgData name="Guest User" userId="S::urn:spo:anon#bb393d772730e738af7f14986e947fcacaafe3ddd891a67b10d15d903c6d13e7::" providerId="AD" clId="Web-{2CC1E9C2-32A8-D7D9-F030-4A5C4151538D}" dt="2024-08-28T06:07:04.015" v="10" actId="1076"/>
          <ac:spMkLst>
            <pc:docMk/>
            <pc:sldMk cId="0" sldId="259"/>
            <ac:spMk id="6" creationId="{69CE5C48-6A69-CF3D-EB95-B43A589E6375}"/>
          </ac:spMkLst>
        </pc:spChg>
        <pc:spChg chg="mod">
          <ac:chgData name="Guest User" userId="S::urn:spo:anon#bb393d772730e738af7f14986e947fcacaafe3ddd891a67b10d15d903c6d13e7::" providerId="AD" clId="Web-{2CC1E9C2-32A8-D7D9-F030-4A5C4151538D}" dt="2024-08-28T06:10:00.173" v="23" actId="1076"/>
          <ac:spMkLst>
            <pc:docMk/>
            <pc:sldMk cId="0" sldId="259"/>
            <ac:spMk id="14" creationId="{1D366AD0-7C6D-8107-AC67-A06FE25EBAC0}"/>
          </ac:spMkLst>
        </pc:spChg>
        <pc:spChg chg="mod">
          <ac:chgData name="Guest User" userId="S::urn:spo:anon#bb393d772730e738af7f14986e947fcacaafe3ddd891a67b10d15d903c6d13e7::" providerId="AD" clId="Web-{2CC1E9C2-32A8-D7D9-F030-4A5C4151538D}" dt="2024-08-28T06:07:22.390" v="13" actId="14100"/>
          <ac:spMkLst>
            <pc:docMk/>
            <pc:sldMk cId="0" sldId="259"/>
            <ac:spMk id="16" creationId="{921F74D5-8F10-BBC3-8B97-34128ADF3E68}"/>
          </ac:spMkLst>
        </pc:spChg>
        <pc:spChg chg="mod">
          <ac:chgData name="Guest User" userId="S::urn:spo:anon#bb393d772730e738af7f14986e947fcacaafe3ddd891a67b10d15d903c6d13e7::" providerId="AD" clId="Web-{2CC1E9C2-32A8-D7D9-F030-4A5C4151538D}" dt="2024-08-28T06:09:21.173" v="17" actId="1076"/>
          <ac:spMkLst>
            <pc:docMk/>
            <pc:sldMk cId="0" sldId="259"/>
            <ac:spMk id="22" creationId="{3E1631EF-AF2D-C1F8-4756-D207143DFC34}"/>
          </ac:spMkLst>
        </pc:spChg>
        <pc:spChg chg="mod">
          <ac:chgData name="Guest User" userId="S::urn:spo:anon#bb393d772730e738af7f14986e947fcacaafe3ddd891a67b10d15d903c6d13e7::" providerId="AD" clId="Web-{2CC1E9C2-32A8-D7D9-F030-4A5C4151538D}" dt="2024-08-28T06:09:06.625" v="15" actId="1076"/>
          <ac:spMkLst>
            <pc:docMk/>
            <pc:sldMk cId="0" sldId="259"/>
            <ac:spMk id="23" creationId="{9E23B5C4-93A7-E086-F53E-546111C50E4E}"/>
          </ac:spMkLst>
        </pc:spChg>
        <pc:picChg chg="mod">
          <ac:chgData name="Guest User" userId="S::urn:spo:anon#bb393d772730e738af7f14986e947fcacaafe3ddd891a67b10d15d903c6d13e7::" providerId="AD" clId="Web-{2CC1E9C2-32A8-D7D9-F030-4A5C4151538D}" dt="2024-08-28T06:07:12.718" v="12" actId="1076"/>
          <ac:picMkLst>
            <pc:docMk/>
            <pc:sldMk cId="0" sldId="259"/>
            <ac:picMk id="7" creationId="{A19F0984-79DD-E747-8762-B80ECD740483}"/>
          </ac:picMkLst>
        </pc:picChg>
      </pc:sldChg>
    </pc:docChg>
  </pc:docChgLst>
  <pc:docChgLst>
    <pc:chgData name="Guest User" userId="S::urn:spo:anon#bb393d772730e738af7f14986e947fcacaafe3ddd891a67b10d15d903c6d13e7::" providerId="AD" clId="Web-{52F75CBA-1722-114A-9A1B-C705600597EE}"/>
    <pc:docChg chg="modSld">
      <pc:chgData name="Guest User" userId="S::urn:spo:anon#bb393d772730e738af7f14986e947fcacaafe3ddd891a67b10d15d903c6d13e7::" providerId="AD" clId="Web-{52F75CBA-1722-114A-9A1B-C705600597EE}" dt="2024-08-26T22:32:50.464" v="306" actId="1076"/>
      <pc:docMkLst>
        <pc:docMk/>
      </pc:docMkLst>
      <pc:sldChg chg="addSp modSp">
        <pc:chgData name="Guest User" userId="S::urn:spo:anon#bb393d772730e738af7f14986e947fcacaafe3ddd891a67b10d15d903c6d13e7::" providerId="AD" clId="Web-{52F75CBA-1722-114A-9A1B-C705600597EE}" dt="2024-08-26T22:32:50.464" v="306" actId="1076"/>
        <pc:sldMkLst>
          <pc:docMk/>
          <pc:sldMk cId="0" sldId="258"/>
        </pc:sldMkLst>
        <pc:spChg chg="mod">
          <ac:chgData name="Guest User" userId="S::urn:spo:anon#bb393d772730e738af7f14986e947fcacaafe3ddd891a67b10d15d903c6d13e7::" providerId="AD" clId="Web-{52F75CBA-1722-114A-9A1B-C705600597EE}" dt="2024-08-26T22:23:16.963" v="295" actId="1076"/>
          <ac:spMkLst>
            <pc:docMk/>
            <pc:sldMk cId="0" sldId="258"/>
            <ac:spMk id="5" creationId="{E4286FF1-A725-0E87-29F6-911CD728A2F7}"/>
          </ac:spMkLst>
        </pc:spChg>
        <pc:spChg chg="mod">
          <ac:chgData name="Guest User" userId="S::urn:spo:anon#bb393d772730e738af7f14986e947fcacaafe3ddd891a67b10d15d903c6d13e7::" providerId="AD" clId="Web-{52F75CBA-1722-114A-9A1B-C705600597EE}" dt="2024-08-26T22:21:47.413" v="294" actId="20577"/>
          <ac:spMkLst>
            <pc:docMk/>
            <pc:sldMk cId="0" sldId="258"/>
            <ac:spMk id="7" creationId="{67573706-9B2B-7F18-3818-CC2DB5A626F7}"/>
          </ac:spMkLst>
        </pc:spChg>
        <pc:spChg chg="mod">
          <ac:chgData name="Guest User" userId="S::urn:spo:anon#bb393d772730e738af7f14986e947fcacaafe3ddd891a67b10d15d903c6d13e7::" providerId="AD" clId="Web-{52F75CBA-1722-114A-9A1B-C705600597EE}" dt="2024-08-26T21:40:19.973" v="0" actId="14100"/>
          <ac:spMkLst>
            <pc:docMk/>
            <pc:sldMk cId="0" sldId="258"/>
            <ac:spMk id="11" creationId="{F89B37F2-67F9-C2CE-D80F-D5DB0E4E28CE}"/>
          </ac:spMkLst>
        </pc:spChg>
        <pc:spChg chg="mod">
          <ac:chgData name="Guest User" userId="S::urn:spo:anon#bb393d772730e738af7f14986e947fcacaafe3ddd891a67b10d15d903c6d13e7::" providerId="AD" clId="Web-{52F75CBA-1722-114A-9A1B-C705600597EE}" dt="2024-08-26T22:00:00.743" v="99" actId="1076"/>
          <ac:spMkLst>
            <pc:docMk/>
            <pc:sldMk cId="0" sldId="258"/>
            <ac:spMk id="15" creationId="{E1B6C836-7786-0DA8-38D5-1363C4121981}"/>
          </ac:spMkLst>
        </pc:spChg>
        <pc:picChg chg="mod">
          <ac:chgData name="Guest User" userId="S::urn:spo:anon#bb393d772730e738af7f14986e947fcacaafe3ddd891a67b10d15d903c6d13e7::" providerId="AD" clId="Web-{52F75CBA-1722-114A-9A1B-C705600597EE}" dt="2024-08-26T22:00:32.463" v="104" actId="1076"/>
          <ac:picMkLst>
            <pc:docMk/>
            <pc:sldMk cId="0" sldId="258"/>
            <ac:picMk id="6" creationId="{947C46F2-B37B-74AC-E0AD-C65437555731}"/>
          </ac:picMkLst>
        </pc:picChg>
        <pc:picChg chg="mod">
          <ac:chgData name="Guest User" userId="S::urn:spo:anon#bb393d772730e738af7f14986e947fcacaafe3ddd891a67b10d15d903c6d13e7::" providerId="AD" clId="Web-{52F75CBA-1722-114A-9A1B-C705600597EE}" dt="2024-08-26T22:02:25.280" v="109" actId="1076"/>
          <ac:picMkLst>
            <pc:docMk/>
            <pc:sldMk cId="0" sldId="258"/>
            <ac:picMk id="8" creationId="{F8EBA231-16A3-CFC3-20AC-FEDF11A09F65}"/>
          </ac:picMkLst>
        </pc:picChg>
        <pc:picChg chg="add mod">
          <ac:chgData name="Guest User" userId="S::urn:spo:anon#bb393d772730e738af7f14986e947fcacaafe3ddd891a67b10d15d903c6d13e7::" providerId="AD" clId="Web-{52F75CBA-1722-114A-9A1B-C705600597EE}" dt="2024-08-26T22:03:52.003" v="114" actId="1076"/>
          <ac:picMkLst>
            <pc:docMk/>
            <pc:sldMk cId="0" sldId="258"/>
            <ac:picMk id="9" creationId="{AE793E5A-D1E9-9D8F-6CE6-34CEEAABDED5}"/>
          </ac:picMkLst>
        </pc:picChg>
        <pc:picChg chg="mod">
          <ac:chgData name="Guest User" userId="S::urn:spo:anon#bb393d772730e738af7f14986e947fcacaafe3ddd891a67b10d15d903c6d13e7::" providerId="AD" clId="Web-{52F75CBA-1722-114A-9A1B-C705600597EE}" dt="2024-08-26T22:24:43.295" v="299" actId="14100"/>
          <ac:picMkLst>
            <pc:docMk/>
            <pc:sldMk cId="0" sldId="258"/>
            <ac:picMk id="10" creationId="{F215A46C-3953-2D5C-190C-F82E1F1FA7B6}"/>
          </ac:picMkLst>
        </pc:picChg>
        <pc:picChg chg="mod">
          <ac:chgData name="Guest User" userId="S::urn:spo:anon#bb393d772730e738af7f14986e947fcacaafe3ddd891a67b10d15d903c6d13e7::" providerId="AD" clId="Web-{52F75CBA-1722-114A-9A1B-C705600597EE}" dt="2024-08-26T22:32:50.464" v="306" actId="1076"/>
          <ac:picMkLst>
            <pc:docMk/>
            <pc:sldMk cId="0" sldId="258"/>
            <ac:picMk id="122" creationId="{00000000-0000-0000-0000-000000000000}"/>
          </ac:picMkLst>
        </pc:picChg>
      </pc:sldChg>
      <pc:sldChg chg="modSp">
        <pc:chgData name="Guest User" userId="S::urn:spo:anon#bb393d772730e738af7f14986e947fcacaafe3ddd891a67b10d15d903c6d13e7::" providerId="AD" clId="Web-{52F75CBA-1722-114A-9A1B-C705600597EE}" dt="2024-08-26T22:27:55.859" v="301" actId="14100"/>
        <pc:sldMkLst>
          <pc:docMk/>
          <pc:sldMk cId="0" sldId="259"/>
        </pc:sldMkLst>
        <pc:spChg chg="mod">
          <ac:chgData name="Guest User" userId="S::urn:spo:anon#bb393d772730e738af7f14986e947fcacaafe3ddd891a67b10d15d903c6d13e7::" providerId="AD" clId="Web-{52F75CBA-1722-114A-9A1B-C705600597EE}" dt="2024-08-26T22:27:35.858" v="300" actId="1076"/>
          <ac:spMkLst>
            <pc:docMk/>
            <pc:sldMk cId="0" sldId="259"/>
            <ac:spMk id="4" creationId="{CBF604AA-DEEE-182E-F24B-D8F20F9786E8}"/>
          </ac:spMkLst>
        </pc:spChg>
        <pc:spChg chg="mod">
          <ac:chgData name="Guest User" userId="S::urn:spo:anon#bb393d772730e738af7f14986e947fcacaafe3ddd891a67b10d15d903c6d13e7::" providerId="AD" clId="Web-{52F75CBA-1722-114A-9A1B-C705600597EE}" dt="2024-08-26T21:58:45.646" v="90" actId="1076"/>
          <ac:spMkLst>
            <pc:docMk/>
            <pc:sldMk cId="0" sldId="259"/>
            <ac:spMk id="22" creationId="{3E1631EF-AF2D-C1F8-4756-D207143DFC34}"/>
          </ac:spMkLst>
        </pc:spChg>
        <pc:spChg chg="mod">
          <ac:chgData name="Guest User" userId="S::urn:spo:anon#bb393d772730e738af7f14986e947fcacaafe3ddd891a67b10d15d903c6d13e7::" providerId="AD" clId="Web-{52F75CBA-1722-114A-9A1B-C705600597EE}" dt="2024-08-26T22:27:55.859" v="301" actId="14100"/>
          <ac:spMkLst>
            <pc:docMk/>
            <pc:sldMk cId="0" sldId="259"/>
            <ac:spMk id="23" creationId="{9E23B5C4-93A7-E086-F53E-546111C50E4E}"/>
          </ac:spMkLst>
        </pc:spChg>
        <pc:spChg chg="mod">
          <ac:chgData name="Guest User" userId="S::urn:spo:anon#bb393d772730e738af7f14986e947fcacaafe3ddd891a67b10d15d903c6d13e7::" providerId="AD" clId="Web-{52F75CBA-1722-114A-9A1B-C705600597EE}" dt="2024-08-26T21:58:30.083" v="89" actId="14100"/>
          <ac:spMkLst>
            <pc:docMk/>
            <pc:sldMk cId="0" sldId="259"/>
            <ac:spMk id="24" creationId="{82DF80A4-A756-07B4-E649-DB682332F9D0}"/>
          </ac:spMkLst>
        </pc:spChg>
      </pc:sldChg>
    </pc:docChg>
  </pc:docChgLst>
  <pc:docChgLst>
    <pc:chgData name="Guest User" userId="S::urn:spo:anon#bb393d772730e738af7f14986e947fcacaafe3ddd891a67b10d15d903c6d13e7::" providerId="AD" clId="Web-{2C200265-9127-ABF9-4F00-0D1FCC48826A}"/>
    <pc:docChg chg="modSld">
      <pc:chgData name="Guest User" userId="S::urn:spo:anon#bb393d772730e738af7f14986e947fcacaafe3ddd891a67b10d15d903c6d13e7::" providerId="AD" clId="Web-{2C200265-9127-ABF9-4F00-0D1FCC48826A}" dt="2024-08-27T12:16:51.466" v="1"/>
      <pc:docMkLst>
        <pc:docMk/>
      </pc:docMkLst>
      <pc:sldChg chg="addSp delSp">
        <pc:chgData name="Guest User" userId="S::urn:spo:anon#bb393d772730e738af7f14986e947fcacaafe3ddd891a67b10d15d903c6d13e7::" providerId="AD" clId="Web-{2C200265-9127-ABF9-4F00-0D1FCC48826A}" dt="2024-08-27T12:16:51.466" v="1"/>
        <pc:sldMkLst>
          <pc:docMk/>
          <pc:sldMk cId="0" sldId="258"/>
        </pc:sldMkLst>
        <pc:spChg chg="add del">
          <ac:chgData name="Guest User" userId="S::urn:spo:anon#bb393d772730e738af7f14986e947fcacaafe3ddd891a67b10d15d903c6d13e7::" providerId="AD" clId="Web-{2C200265-9127-ABF9-4F00-0D1FCC48826A}" dt="2024-08-27T12:16:51.466" v="1"/>
          <ac:spMkLst>
            <pc:docMk/>
            <pc:sldMk cId="0" sldId="258"/>
            <ac:spMk id="15" creationId="{E1B6C836-7786-0DA8-38D5-1363C4121981}"/>
          </ac:spMkLst>
        </pc:spChg>
      </pc:sldChg>
    </pc:docChg>
  </pc:docChgLst>
  <pc:docChgLst>
    <pc:chgData name="Guest User" userId="S::urn:spo:anon#bb393d772730e738af7f14986e947fcacaafe3ddd891a67b10d15d903c6d13e7::" providerId="AD" clId="Web-{28811F51-0FA5-BD17-9F9B-73FA74ED60E5}"/>
    <pc:docChg chg="modSld">
      <pc:chgData name="Guest User" userId="S::urn:spo:anon#bb393d772730e738af7f14986e947fcacaafe3ddd891a67b10d15d903c6d13e7::" providerId="AD" clId="Web-{28811F51-0FA5-BD17-9F9B-73FA74ED60E5}" dt="2024-08-26T22:29:04.628" v="936" actId="20577"/>
      <pc:docMkLst>
        <pc:docMk/>
      </pc:docMkLst>
      <pc:sldChg chg="addSp delSp modSp mod modClrScheme chgLayout">
        <pc:chgData name="Guest User" userId="S::urn:spo:anon#bb393d772730e738af7f14986e947fcacaafe3ddd891a67b10d15d903c6d13e7::" providerId="AD" clId="Web-{28811F51-0FA5-BD17-9F9B-73FA74ED60E5}" dt="2024-08-26T22:29:04.628" v="936" actId="20577"/>
        <pc:sldMkLst>
          <pc:docMk/>
          <pc:sldMk cId="0" sldId="259"/>
        </pc:sldMkLst>
        <pc:spChg chg="add del mod ord">
          <ac:chgData name="Guest User" userId="S::urn:spo:anon#bb393d772730e738af7f14986e947fcacaafe3ddd891a67b10d15d903c6d13e7::" providerId="AD" clId="Web-{28811F51-0FA5-BD17-9F9B-73FA74ED60E5}" dt="2024-08-26T20:29:36.449" v="1"/>
          <ac:spMkLst>
            <pc:docMk/>
            <pc:sldMk cId="0" sldId="259"/>
            <ac:spMk id="2" creationId="{551DAB9E-4C3A-D419-8E58-0169422152DB}"/>
          </ac:spMkLst>
        </pc:spChg>
        <pc:spChg chg="mod">
          <ac:chgData name="Guest User" userId="S::urn:spo:anon#bb393d772730e738af7f14986e947fcacaafe3ddd891a67b10d15d903c6d13e7::" providerId="AD" clId="Web-{28811F51-0FA5-BD17-9F9B-73FA74ED60E5}" dt="2024-08-26T22:23:56.843" v="904" actId="1076"/>
          <ac:spMkLst>
            <pc:docMk/>
            <pc:sldMk cId="0" sldId="259"/>
            <ac:spMk id="4" creationId="{CBF604AA-DEEE-182E-F24B-D8F20F9786E8}"/>
          </ac:spMkLst>
        </pc:spChg>
        <pc:spChg chg="mod">
          <ac:chgData name="Guest User" userId="S::urn:spo:anon#bb393d772730e738af7f14986e947fcacaafe3ddd891a67b10d15d903c6d13e7::" providerId="AD" clId="Web-{28811F51-0FA5-BD17-9F9B-73FA74ED60E5}" dt="2024-08-26T21:59:06.391" v="780" actId="1076"/>
          <ac:spMkLst>
            <pc:docMk/>
            <pc:sldMk cId="0" sldId="259"/>
            <ac:spMk id="6" creationId="{69CE5C48-6A69-CF3D-EB95-B43A589E6375}"/>
          </ac:spMkLst>
        </pc:spChg>
        <pc:spChg chg="mod">
          <ac:chgData name="Guest User" userId="S::urn:spo:anon#bb393d772730e738af7f14986e947fcacaafe3ddd891a67b10d15d903c6d13e7::" providerId="AD" clId="Web-{28811F51-0FA5-BD17-9F9B-73FA74ED60E5}" dt="2024-08-26T22:11:41.813" v="807" actId="20577"/>
          <ac:spMkLst>
            <pc:docMk/>
            <pc:sldMk cId="0" sldId="259"/>
            <ac:spMk id="12" creationId="{6584B823-7539-E02B-7ABA-CA176E65146C}"/>
          </ac:spMkLst>
        </pc:spChg>
        <pc:spChg chg="add del mod">
          <ac:chgData name="Guest User" userId="S::urn:spo:anon#bb393d772730e738af7f14986e947fcacaafe3ddd891a67b10d15d903c6d13e7::" providerId="AD" clId="Web-{28811F51-0FA5-BD17-9F9B-73FA74ED60E5}" dt="2024-08-26T21:45:25.002" v="235"/>
          <ac:spMkLst>
            <pc:docMk/>
            <pc:sldMk cId="0" sldId="259"/>
            <ac:spMk id="13" creationId="{6ACF0A8D-5D4F-D57C-1229-6B370B2488C8}"/>
          </ac:spMkLst>
        </pc:spChg>
        <pc:spChg chg="add del mod ord">
          <ac:chgData name="Guest User" userId="S::urn:spo:anon#bb393d772730e738af7f14986e947fcacaafe3ddd891a67b10d15d903c6d13e7::" providerId="AD" clId="Web-{28811F51-0FA5-BD17-9F9B-73FA74ED60E5}" dt="2024-08-26T20:29:36.449" v="1"/>
          <ac:spMkLst>
            <pc:docMk/>
            <pc:sldMk cId="0" sldId="259"/>
            <ac:spMk id="13" creationId="{A6846F7F-3700-61F5-5DE3-EB1EB66021E7}"/>
          </ac:spMkLst>
        </pc:spChg>
        <pc:spChg chg="add del mod ord">
          <ac:chgData name="Guest User" userId="S::urn:spo:anon#bb393d772730e738af7f14986e947fcacaafe3ddd891a67b10d15d903c6d13e7::" providerId="AD" clId="Web-{28811F51-0FA5-BD17-9F9B-73FA74ED60E5}" dt="2024-08-26T20:29:36.449" v="1"/>
          <ac:spMkLst>
            <pc:docMk/>
            <pc:sldMk cId="0" sldId="259"/>
            <ac:spMk id="17" creationId="{941D9283-6D40-EFB0-EA51-031C84511F51}"/>
          </ac:spMkLst>
        </pc:spChg>
        <pc:spChg chg="add del">
          <ac:chgData name="Guest User" userId="S::urn:spo:anon#bb393d772730e738af7f14986e947fcacaafe3ddd891a67b10d15d903c6d13e7::" providerId="AD" clId="Web-{28811F51-0FA5-BD17-9F9B-73FA74ED60E5}" dt="2024-08-26T21:33:48.039" v="123"/>
          <ac:spMkLst>
            <pc:docMk/>
            <pc:sldMk cId="0" sldId="259"/>
            <ac:spMk id="17" creationId="{B8C29453-EE41-C37F-52CF-1F8BD32AE2B7}"/>
          </ac:spMkLst>
        </pc:spChg>
        <pc:spChg chg="add del mod ord">
          <ac:chgData name="Guest User" userId="S::urn:spo:anon#bb393d772730e738af7f14986e947fcacaafe3ddd891a67b10d15d903c6d13e7::" providerId="AD" clId="Web-{28811F51-0FA5-BD17-9F9B-73FA74ED60E5}" dt="2024-08-26T20:29:36.449" v="1"/>
          <ac:spMkLst>
            <pc:docMk/>
            <pc:sldMk cId="0" sldId="259"/>
            <ac:spMk id="18" creationId="{8BC1753C-9504-B9F4-2C2C-695D548DF43E}"/>
          </ac:spMkLst>
        </pc:spChg>
        <pc:spChg chg="add del mod">
          <ac:chgData name="Guest User" userId="S::urn:spo:anon#bb393d772730e738af7f14986e947fcacaafe3ddd891a67b10d15d903c6d13e7::" providerId="AD" clId="Web-{28811F51-0FA5-BD17-9F9B-73FA74ED60E5}" dt="2024-08-26T21:34:22.462" v="126"/>
          <ac:spMkLst>
            <pc:docMk/>
            <pc:sldMk cId="0" sldId="259"/>
            <ac:spMk id="18" creationId="{A7B68F83-F5CC-C02B-2208-63A157415EA5}"/>
          </ac:spMkLst>
        </pc:spChg>
        <pc:spChg chg="add del mod">
          <ac:chgData name="Guest User" userId="S::urn:spo:anon#bb393d772730e738af7f14986e947fcacaafe3ddd891a67b10d15d903c6d13e7::" providerId="AD" clId="Web-{28811F51-0FA5-BD17-9F9B-73FA74ED60E5}" dt="2024-08-26T21:37:08.434" v="160"/>
          <ac:spMkLst>
            <pc:docMk/>
            <pc:sldMk cId="0" sldId="259"/>
            <ac:spMk id="19" creationId="{2EC82486-0E3E-B94C-73AA-7764E27F9895}"/>
          </ac:spMkLst>
        </pc:spChg>
        <pc:spChg chg="add del">
          <ac:chgData name="Guest User" userId="S::urn:spo:anon#bb393d772730e738af7f14986e947fcacaafe3ddd891a67b10d15d903c6d13e7::" providerId="AD" clId="Web-{28811F51-0FA5-BD17-9F9B-73FA74ED60E5}" dt="2024-08-26T20:30:33.279" v="5"/>
          <ac:spMkLst>
            <pc:docMk/>
            <pc:sldMk cId="0" sldId="259"/>
            <ac:spMk id="19" creationId="{FA0473A6-4642-EE24-32D1-4702287D03E2}"/>
          </ac:spMkLst>
        </pc:spChg>
        <pc:spChg chg="del mod">
          <ac:chgData name="Guest User" userId="S::urn:spo:anon#bb393d772730e738af7f14986e947fcacaafe3ddd891a67b10d15d903c6d13e7::" providerId="AD" clId="Web-{28811F51-0FA5-BD17-9F9B-73FA74ED60E5}" dt="2024-08-26T21:59:28.172" v="785"/>
          <ac:spMkLst>
            <pc:docMk/>
            <pc:sldMk cId="0" sldId="259"/>
            <ac:spMk id="20" creationId="{FF74DD4E-54CF-4BC3-E384-D1C7BDE8EEB4}"/>
          </ac:spMkLst>
        </pc:spChg>
        <pc:spChg chg="add mod">
          <ac:chgData name="Guest User" userId="S::urn:spo:anon#bb393d772730e738af7f14986e947fcacaafe3ddd891a67b10d15d903c6d13e7::" providerId="AD" clId="Web-{28811F51-0FA5-BD17-9F9B-73FA74ED60E5}" dt="2024-08-26T22:23:56.875" v="905" actId="1076"/>
          <ac:spMkLst>
            <pc:docMk/>
            <pc:sldMk cId="0" sldId="259"/>
            <ac:spMk id="22" creationId="{3E1631EF-AF2D-C1F8-4756-D207143DFC34}"/>
          </ac:spMkLst>
        </pc:spChg>
        <pc:spChg chg="add mod">
          <ac:chgData name="Guest User" userId="S::urn:spo:anon#bb393d772730e738af7f14986e947fcacaafe3ddd891a67b10d15d903c6d13e7::" providerId="AD" clId="Web-{28811F51-0FA5-BD17-9F9B-73FA74ED60E5}" dt="2024-08-26T22:23:56.906" v="906" actId="1076"/>
          <ac:spMkLst>
            <pc:docMk/>
            <pc:sldMk cId="0" sldId="259"/>
            <ac:spMk id="23" creationId="{9E23B5C4-93A7-E086-F53E-546111C50E4E}"/>
          </ac:spMkLst>
        </pc:spChg>
        <pc:spChg chg="add mod">
          <ac:chgData name="Guest User" userId="S::urn:spo:anon#bb393d772730e738af7f14986e947fcacaafe3ddd891a67b10d15d903c6d13e7::" providerId="AD" clId="Web-{28811F51-0FA5-BD17-9F9B-73FA74ED60E5}" dt="2024-08-26T22:28:44.581" v="934" actId="20577"/>
          <ac:spMkLst>
            <pc:docMk/>
            <pc:sldMk cId="0" sldId="259"/>
            <ac:spMk id="24" creationId="{82DF80A4-A756-07B4-E649-DB682332F9D0}"/>
          </ac:spMkLst>
        </pc:spChg>
        <pc:spChg chg="add del mod">
          <ac:chgData name="Guest User" userId="S::urn:spo:anon#bb393d772730e738af7f14986e947fcacaafe3ddd891a67b10d15d903c6d13e7::" providerId="AD" clId="Web-{28811F51-0FA5-BD17-9F9B-73FA74ED60E5}" dt="2024-08-26T21:45:14.533" v="230"/>
          <ac:spMkLst>
            <pc:docMk/>
            <pc:sldMk cId="0" sldId="259"/>
            <ac:spMk id="28" creationId="{585F16B9-3C24-9257-401E-C82386A37C1D}"/>
          </ac:spMkLst>
        </pc:spChg>
        <pc:spChg chg="add mod">
          <ac:chgData name="Guest User" userId="S::urn:spo:anon#bb393d772730e738af7f14986e947fcacaafe3ddd891a67b10d15d903c6d13e7::" providerId="AD" clId="Web-{28811F51-0FA5-BD17-9F9B-73FA74ED60E5}" dt="2024-08-26T22:29:04.628" v="936" actId="20577"/>
          <ac:spMkLst>
            <pc:docMk/>
            <pc:sldMk cId="0" sldId="259"/>
            <ac:spMk id="29" creationId="{994EE617-E7B0-9F46-10FD-D45001CA3439}"/>
          </ac:spMkLst>
        </pc:spChg>
        <pc:spChg chg="mod ord">
          <ac:chgData name="Guest User" userId="S::urn:spo:anon#bb393d772730e738af7f14986e947fcacaafe3ddd891a67b10d15d903c6d13e7::" providerId="AD" clId="Web-{28811F51-0FA5-BD17-9F9B-73FA74ED60E5}" dt="2024-08-26T21:54:10.434" v="686" actId="14100"/>
          <ac:spMkLst>
            <pc:docMk/>
            <pc:sldMk cId="0" sldId="259"/>
            <ac:spMk id="128" creationId="{00000000-0000-0000-0000-000000000000}"/>
          </ac:spMkLst>
        </pc:spChg>
        <pc:picChg chg="add mod">
          <ac:chgData name="Guest User" userId="S::urn:spo:anon#bb393d772730e738af7f14986e947fcacaafe3ddd891a67b10d15d903c6d13e7::" providerId="AD" clId="Web-{28811F51-0FA5-BD17-9F9B-73FA74ED60E5}" dt="2024-08-26T22:02:54.315" v="798"/>
          <ac:picMkLst>
            <pc:docMk/>
            <pc:sldMk cId="0" sldId="259"/>
            <ac:picMk id="2" creationId="{21B65070-0294-BE2A-6ACB-F1B48A993DAD}"/>
          </ac:picMkLst>
        </pc:picChg>
        <pc:picChg chg="add del mod">
          <ac:chgData name="Guest User" userId="S::urn:spo:anon#bb393d772730e738af7f14986e947fcacaafe3ddd891a67b10d15d903c6d13e7::" providerId="AD" clId="Web-{28811F51-0FA5-BD17-9F9B-73FA74ED60E5}" dt="2024-08-26T21:21:09.827" v="88"/>
          <ac:picMkLst>
            <pc:docMk/>
            <pc:sldMk cId="0" sldId="259"/>
            <ac:picMk id="2" creationId="{57BE6C91-6344-1E27-1A53-D5EC81600B3A}"/>
          </ac:picMkLst>
        </pc:picChg>
        <pc:picChg chg="del">
          <ac:chgData name="Guest User" userId="S::urn:spo:anon#bb393d772730e738af7f14986e947fcacaafe3ddd891a67b10d15d903c6d13e7::" providerId="AD" clId="Web-{28811F51-0FA5-BD17-9F9B-73FA74ED60E5}" dt="2024-08-26T22:03:15.926" v="800"/>
          <ac:picMkLst>
            <pc:docMk/>
            <pc:sldMk cId="0" sldId="259"/>
            <ac:picMk id="7" creationId="{7B2DF653-FF96-6B85-2101-D2ADFEBD05AF}"/>
          </ac:picMkLst>
        </pc:picChg>
        <pc:picChg chg="del">
          <ac:chgData name="Guest User" userId="S::urn:spo:anon#bb393d772730e738af7f14986e947fcacaafe3ddd891a67b10d15d903c6d13e7::" providerId="AD" clId="Web-{28811F51-0FA5-BD17-9F9B-73FA74ED60E5}" dt="2024-08-26T22:02:39.331" v="795"/>
          <ac:picMkLst>
            <pc:docMk/>
            <pc:sldMk cId="0" sldId="259"/>
            <ac:picMk id="8" creationId="{611EB57E-604D-9232-6546-86E81E6ADF47}"/>
          </ac:picMkLst>
        </pc:picChg>
        <pc:picChg chg="add mod">
          <ac:chgData name="Guest User" userId="S::urn:spo:anon#bb393d772730e738af7f14986e947fcacaafe3ddd891a67b10d15d903c6d13e7::" providerId="AD" clId="Web-{28811F51-0FA5-BD17-9F9B-73FA74ED60E5}" dt="2024-08-26T22:03:23.816" v="802"/>
          <ac:picMkLst>
            <pc:docMk/>
            <pc:sldMk cId="0" sldId="259"/>
            <ac:picMk id="13" creationId="{6297FB26-ACD6-E146-8B31-58EE51715ED9}"/>
          </ac:picMkLst>
        </pc:picChg>
        <pc:picChg chg="add del mod">
          <ac:chgData name="Guest User" userId="S::urn:spo:anon#bb393d772730e738af7f14986e947fcacaafe3ddd891a67b10d15d903c6d13e7::" providerId="AD" clId="Web-{28811F51-0FA5-BD17-9F9B-73FA74ED60E5}" dt="2024-08-26T21:35:35.433" v="142"/>
          <ac:picMkLst>
            <pc:docMk/>
            <pc:sldMk cId="0" sldId="259"/>
            <ac:picMk id="25" creationId="{38008C26-E4DA-5E0D-01E0-8CA788F5EAAE}"/>
          </ac:picMkLst>
        </pc:picChg>
        <pc:picChg chg="mod">
          <ac:chgData name="Guest User" userId="S::urn:spo:anon#bb393d772730e738af7f14986e947fcacaafe3ddd891a67b10d15d903c6d13e7::" providerId="AD" clId="Web-{28811F51-0FA5-BD17-9F9B-73FA74ED60E5}" dt="2024-08-26T22:03:38.285" v="805"/>
          <ac:picMkLst>
            <pc:docMk/>
            <pc:sldMk cId="0" sldId="259"/>
            <ac:picMk id="32" creationId="{813DED8C-4615-8932-5503-2F3E476C35E5}"/>
          </ac:picMkLst>
        </pc:picChg>
        <pc:picChg chg="mod">
          <ac:chgData name="Guest User" userId="S::urn:spo:anon#bb393d772730e738af7f14986e947fcacaafe3ddd891a67b10d15d903c6d13e7::" providerId="AD" clId="Web-{28811F51-0FA5-BD17-9F9B-73FA74ED60E5}" dt="2024-08-26T22:03:34.770" v="804" actId="1076"/>
          <ac:picMkLst>
            <pc:docMk/>
            <pc:sldMk cId="0" sldId="259"/>
            <ac:picMk id="33" creationId="{00D47509-5177-D611-68CD-C5B0CE9DE362}"/>
          </ac:picMkLst>
        </pc:picChg>
        <pc:inkChg chg="add del">
          <ac:chgData name="Guest User" userId="S::urn:spo:anon#bb393d772730e738af7f14986e947fcacaafe3ddd891a67b10d15d903c6d13e7::" providerId="AD" clId="Web-{28811F51-0FA5-BD17-9F9B-73FA74ED60E5}" dt="2024-08-26T21:41:07.655" v="196"/>
          <ac:inkMkLst>
            <pc:docMk/>
            <pc:sldMk cId="0" sldId="259"/>
            <ac:inkMk id="30" creationId="{B1A34A60-EFD3-5BB4-D9F5-CC0FD75873D3}"/>
          </ac:inkMkLst>
        </pc:inkChg>
        <pc:inkChg chg="add del mod">
          <ac:chgData name="Guest User" userId="S::urn:spo:anon#bb393d772730e738af7f14986e947fcacaafe3ddd891a67b10d15d903c6d13e7::" providerId="AD" clId="Web-{28811F51-0FA5-BD17-9F9B-73FA74ED60E5}" dt="2024-08-26T21:46:14.846" v="244"/>
          <ac:inkMkLst>
            <pc:docMk/>
            <pc:sldMk cId="0" sldId="259"/>
            <ac:inkMk id="31" creationId="{CED422D3-A0CA-CF3B-0BB2-FE17B117EDB4}"/>
          </ac:inkMkLst>
        </pc:inkChg>
        <pc:inkChg chg="add del">
          <ac:chgData name="Guest User" userId="S::urn:spo:anon#bb393d772730e738af7f14986e947fcacaafe3ddd891a67b10d15d903c6d13e7::" providerId="AD" clId="Web-{28811F51-0FA5-BD17-9F9B-73FA74ED60E5}" dt="2024-08-26T21:41:31.280" v="199"/>
          <ac:inkMkLst>
            <pc:docMk/>
            <pc:sldMk cId="0" sldId="259"/>
            <ac:inkMk id="35" creationId="{88177CF6-FA32-B62E-9DA0-E1958A2A02F8}"/>
          </ac:inkMkLst>
        </pc:inkChg>
      </pc:sldChg>
    </pc:docChg>
  </pc:docChgLst>
  <pc:docChgLst>
    <pc:chgData name="Guest User" userId="S::urn:spo:anon#bb393d772730e738af7f14986e947fcacaafe3ddd891a67b10d15d903c6d13e7::" providerId="AD" clId="Web-{35E04B96-C1E9-F790-6F5C-32B4EA5E3E84}"/>
    <pc:docChg chg="modSld">
      <pc:chgData name="Guest User" userId="S::urn:spo:anon#bb393d772730e738af7f14986e947fcacaafe3ddd891a67b10d15d903c6d13e7::" providerId="AD" clId="Web-{35E04B96-C1E9-F790-6F5C-32B4EA5E3E84}" dt="2024-08-27T22:59:45.076" v="3"/>
      <pc:docMkLst>
        <pc:docMk/>
      </pc:docMkLst>
      <pc:sldChg chg="delSp modSp">
        <pc:chgData name="Guest User" userId="S::urn:spo:anon#bb393d772730e738af7f14986e947fcacaafe3ddd891a67b10d15d903c6d13e7::" providerId="AD" clId="Web-{35E04B96-C1E9-F790-6F5C-32B4EA5E3E84}" dt="2024-08-27T22:59:45.076" v="3"/>
        <pc:sldMkLst>
          <pc:docMk/>
          <pc:sldMk cId="0" sldId="259"/>
        </pc:sldMkLst>
        <pc:spChg chg="del mod">
          <ac:chgData name="Guest User" userId="S::urn:spo:anon#bb393d772730e738af7f14986e947fcacaafe3ddd891a67b10d15d903c6d13e7::" providerId="AD" clId="Web-{35E04B96-C1E9-F790-6F5C-32B4EA5E3E84}" dt="2024-08-27T22:59:45.076" v="3"/>
          <ac:spMkLst>
            <pc:docMk/>
            <pc:sldMk cId="0" sldId="259"/>
            <ac:spMk id="5" creationId="{7456D70D-0EE0-B79D-445F-A0F16EFCFB32}"/>
          </ac:spMkLst>
        </pc:spChg>
        <pc:spChg chg="mod">
          <ac:chgData name="Guest User" userId="S::urn:spo:anon#bb393d772730e738af7f14986e947fcacaafe3ddd891a67b10d15d903c6d13e7::" providerId="AD" clId="Web-{35E04B96-C1E9-F790-6F5C-32B4EA5E3E84}" dt="2024-08-27T22:59:27.482" v="0" actId="20577"/>
          <ac:spMkLst>
            <pc:docMk/>
            <pc:sldMk cId="0" sldId="259"/>
            <ac:spMk id="18" creationId="{8F8E4AFD-EEE8-A3CE-F09E-C7A1594EC766}"/>
          </ac:spMkLst>
        </pc:spChg>
      </pc:sldChg>
    </pc:docChg>
  </pc:docChgLst>
  <pc:docChgLst>
    <pc:chgData name="Guest User" userId="S::urn:spo:anon#bb393d772730e738af7f14986e947fcacaafe3ddd891a67b10d15d903c6d13e7::" providerId="AD" clId="Web-{A37D735C-6A46-5A04-2E11-F6ACF58519FF}"/>
    <pc:docChg chg="modSld">
      <pc:chgData name="Guest User" userId="S::urn:spo:anon#bb393d772730e738af7f14986e947fcacaafe3ddd891a67b10d15d903c6d13e7::" providerId="AD" clId="Web-{A37D735C-6A46-5A04-2E11-F6ACF58519FF}" dt="2024-08-25T21:57:16.315" v="14" actId="20577"/>
      <pc:docMkLst>
        <pc:docMk/>
      </pc:docMkLst>
      <pc:sldChg chg="modSp">
        <pc:chgData name="Guest User" userId="S::urn:spo:anon#bb393d772730e738af7f14986e947fcacaafe3ddd891a67b10d15d903c6d13e7::" providerId="AD" clId="Web-{A37D735C-6A46-5A04-2E11-F6ACF58519FF}" dt="2024-08-25T21:57:16.315" v="14" actId="20577"/>
        <pc:sldMkLst>
          <pc:docMk/>
          <pc:sldMk cId="0" sldId="260"/>
        </pc:sldMkLst>
        <pc:spChg chg="mod">
          <ac:chgData name="Guest User" userId="S::urn:spo:anon#bb393d772730e738af7f14986e947fcacaafe3ddd891a67b10d15d903c6d13e7::" providerId="AD" clId="Web-{A37D735C-6A46-5A04-2E11-F6ACF58519FF}" dt="2024-08-25T21:57:16.315" v="14" actId="20577"/>
          <ac:spMkLst>
            <pc:docMk/>
            <pc:sldMk cId="0" sldId="260"/>
            <ac:spMk id="5" creationId="{44391A52-1D31-E115-C8D3-30617C7307CF}"/>
          </ac:spMkLst>
        </pc:spChg>
      </pc:sldChg>
    </pc:docChg>
  </pc:docChgLst>
  <pc:docChgLst>
    <pc:chgData name="Guest User" userId="S::urn:spo:anon#ec3a2c36c646abdec304d88389b67018bc2e562dbff2d431dcf36e388f26b795::" providerId="AD" clId="Web-{5FCAA365-752E-7DDD-2694-17239863094D}"/>
    <pc:docChg chg="modSld">
      <pc:chgData name="Guest User" userId="S::urn:spo:anon#ec3a2c36c646abdec304d88389b67018bc2e562dbff2d431dcf36e388f26b795::" providerId="AD" clId="Web-{5FCAA365-752E-7DDD-2694-17239863094D}" dt="2024-08-25T21:12:56.195" v="291" actId="1076"/>
      <pc:docMkLst>
        <pc:docMk/>
      </pc:docMkLst>
      <pc:sldChg chg="addSp delSp modSp">
        <pc:chgData name="Guest User" userId="S::urn:spo:anon#ec3a2c36c646abdec304d88389b67018bc2e562dbff2d431dcf36e388f26b795::" providerId="AD" clId="Web-{5FCAA365-752E-7DDD-2694-17239863094D}" dt="2024-08-25T21:12:56.195" v="291" actId="1076"/>
        <pc:sldMkLst>
          <pc:docMk/>
          <pc:sldMk cId="0" sldId="258"/>
        </pc:sldMkLst>
        <pc:spChg chg="mod">
          <ac:chgData name="Guest User" userId="S::urn:spo:anon#ec3a2c36c646abdec304d88389b67018bc2e562dbff2d431dcf36e388f26b795::" providerId="AD" clId="Web-{5FCAA365-752E-7DDD-2694-17239863094D}" dt="2024-08-25T19:51:04.429" v="17"/>
          <ac:spMkLst>
            <pc:docMk/>
            <pc:sldMk cId="0" sldId="258"/>
            <ac:spMk id="2" creationId="{AD06FB95-7B83-8681-D22F-FA44D9D5D5AE}"/>
          </ac:spMkLst>
        </pc:spChg>
        <pc:spChg chg="mod">
          <ac:chgData name="Guest User" userId="S::urn:spo:anon#ec3a2c36c646abdec304d88389b67018bc2e562dbff2d431dcf36e388f26b795::" providerId="AD" clId="Web-{5FCAA365-752E-7DDD-2694-17239863094D}" dt="2024-08-25T20:04:33.842" v="22" actId="1076"/>
          <ac:spMkLst>
            <pc:docMk/>
            <pc:sldMk cId="0" sldId="258"/>
            <ac:spMk id="4" creationId="{9EFF468E-1F0A-B794-8EEC-2ADECF7CE59F}"/>
          </ac:spMkLst>
        </pc:spChg>
        <pc:spChg chg="mod">
          <ac:chgData name="Guest User" userId="S::urn:spo:anon#ec3a2c36c646abdec304d88389b67018bc2e562dbff2d431dcf36e388f26b795::" providerId="AD" clId="Web-{5FCAA365-752E-7DDD-2694-17239863094D}" dt="2024-08-25T21:12:56.195" v="291" actId="1076"/>
          <ac:spMkLst>
            <pc:docMk/>
            <pc:sldMk cId="0" sldId="258"/>
            <ac:spMk id="5" creationId="{E4286FF1-A725-0E87-29F6-911CD728A2F7}"/>
          </ac:spMkLst>
        </pc:spChg>
        <pc:spChg chg="add del mod">
          <ac:chgData name="Guest User" userId="S::urn:spo:anon#ec3a2c36c646abdec304d88389b67018bc2e562dbff2d431dcf36e388f26b795::" providerId="AD" clId="Web-{5FCAA365-752E-7DDD-2694-17239863094D}" dt="2024-08-25T20:04:26.638" v="21"/>
          <ac:spMkLst>
            <pc:docMk/>
            <pc:sldMk cId="0" sldId="258"/>
            <ac:spMk id="6" creationId="{C4FD269C-B7AB-DCA3-B9A8-144205EE6C33}"/>
          </ac:spMkLst>
        </pc:spChg>
        <pc:spChg chg="mod">
          <ac:chgData name="Guest User" userId="S::urn:spo:anon#ec3a2c36c646abdec304d88389b67018bc2e562dbff2d431dcf36e388f26b795::" providerId="AD" clId="Web-{5FCAA365-752E-7DDD-2694-17239863094D}" dt="2024-08-25T20:58:10.008" v="230" actId="20577"/>
          <ac:spMkLst>
            <pc:docMk/>
            <pc:sldMk cId="0" sldId="258"/>
            <ac:spMk id="9" creationId="{0696A093-D73E-F6B0-F575-67E8AFA2500F}"/>
          </ac:spMkLst>
        </pc:spChg>
        <pc:spChg chg="add del mod">
          <ac:chgData name="Guest User" userId="S::urn:spo:anon#ec3a2c36c646abdec304d88389b67018bc2e562dbff2d431dcf36e388f26b795::" providerId="AD" clId="Web-{5FCAA365-752E-7DDD-2694-17239863094D}" dt="2024-08-25T20:40:41.098" v="89"/>
          <ac:spMkLst>
            <pc:docMk/>
            <pc:sldMk cId="0" sldId="258"/>
            <ac:spMk id="9" creationId="{9333D74E-A236-1590-7271-7C7C0ECE5D33}"/>
          </ac:spMkLst>
        </pc:spChg>
        <pc:spChg chg="mod">
          <ac:chgData name="Guest User" userId="S::urn:spo:anon#ec3a2c36c646abdec304d88389b67018bc2e562dbff2d431dcf36e388f26b795::" providerId="AD" clId="Web-{5FCAA365-752E-7DDD-2694-17239863094D}" dt="2024-08-25T20:54:27.013" v="121" actId="20577"/>
          <ac:spMkLst>
            <pc:docMk/>
            <pc:sldMk cId="0" sldId="258"/>
            <ac:spMk id="11" creationId="{F89B37F2-67F9-C2CE-D80F-D5DB0E4E28CE}"/>
          </ac:spMkLst>
        </pc:spChg>
        <pc:spChg chg="mod">
          <ac:chgData name="Guest User" userId="S::urn:spo:anon#ec3a2c36c646abdec304d88389b67018bc2e562dbff2d431dcf36e388f26b795::" providerId="AD" clId="Web-{5FCAA365-752E-7DDD-2694-17239863094D}" dt="2024-08-25T20:58:26.524" v="263" actId="20577"/>
          <ac:spMkLst>
            <pc:docMk/>
            <pc:sldMk cId="0" sldId="258"/>
            <ac:spMk id="12" creationId="{025FF7F5-CF7D-12E5-687B-FE3B6673C5AD}"/>
          </ac:spMkLst>
        </pc:spChg>
        <pc:spChg chg="add mod">
          <ac:chgData name="Guest User" userId="S::urn:spo:anon#ec3a2c36c646abdec304d88389b67018bc2e562dbff2d431dcf36e388f26b795::" providerId="AD" clId="Web-{5FCAA365-752E-7DDD-2694-17239863094D}" dt="2024-08-25T20:50:02.688" v="119" actId="20577"/>
          <ac:spMkLst>
            <pc:docMk/>
            <pc:sldMk cId="0" sldId="258"/>
            <ac:spMk id="12" creationId="{747018A2-CCB6-4107-AFAC-05F65B65AA1F}"/>
          </ac:spMkLst>
        </pc:spChg>
        <pc:spChg chg="add mod">
          <ac:chgData name="Guest User" userId="S::urn:spo:anon#ec3a2c36c646abdec304d88389b67018bc2e562dbff2d431dcf36e388f26b795::" providerId="AD" clId="Web-{5FCAA365-752E-7DDD-2694-17239863094D}" dt="2024-08-25T20:58:46.884" v="279" actId="20577"/>
          <ac:spMkLst>
            <pc:docMk/>
            <pc:sldMk cId="0" sldId="258"/>
            <ac:spMk id="13" creationId="{A78ABBA7-EAD9-1CF3-953D-9CB881CCF5B6}"/>
          </ac:spMkLst>
        </pc:spChg>
        <pc:spChg chg="mod">
          <ac:chgData name="Guest User" userId="S::urn:spo:anon#ec3a2c36c646abdec304d88389b67018bc2e562dbff2d431dcf36e388f26b795::" providerId="AD" clId="Web-{5FCAA365-752E-7DDD-2694-17239863094D}" dt="2024-08-25T19:41:38.134" v="15" actId="1076"/>
          <ac:spMkLst>
            <pc:docMk/>
            <pc:sldMk cId="0" sldId="258"/>
            <ac:spMk id="18" creationId="{1D69A67E-19BC-A87D-1E46-F5E3B7E219DC}"/>
          </ac:spMkLst>
        </pc:spChg>
        <pc:spChg chg="mod">
          <ac:chgData name="Guest User" userId="S::urn:spo:anon#ec3a2c36c646abdec304d88389b67018bc2e562dbff2d431dcf36e388f26b795::" providerId="AD" clId="Web-{5FCAA365-752E-7DDD-2694-17239863094D}" dt="2024-08-25T20:58:51.619" v="288" actId="20577"/>
          <ac:spMkLst>
            <pc:docMk/>
            <pc:sldMk cId="0" sldId="258"/>
            <ac:spMk id="20" creationId="{7D6FFA49-8CE4-02CC-82E8-C0B5287EC5C5}"/>
          </ac:spMkLst>
        </pc:spChg>
        <pc:spChg chg="add del mod">
          <ac:chgData name="Guest User" userId="S::urn:spo:anon#ec3a2c36c646abdec304d88389b67018bc2e562dbff2d431dcf36e388f26b795::" providerId="AD" clId="Web-{5FCAA365-752E-7DDD-2694-17239863094D}" dt="2024-08-25T20:38:58.046" v="87"/>
          <ac:spMkLst>
            <pc:docMk/>
            <pc:sldMk cId="0" sldId="258"/>
            <ac:spMk id="20" creationId="{CB24FA6E-8769-B173-5CDE-31142CE45720}"/>
          </ac:spMkLst>
        </pc:spChg>
        <pc:picChg chg="mod">
          <ac:chgData name="Guest User" userId="S::urn:spo:anon#ec3a2c36c646abdec304d88389b67018bc2e562dbff2d431dcf36e388f26b795::" providerId="AD" clId="Web-{5FCAA365-752E-7DDD-2694-17239863094D}" dt="2024-08-25T20:14:49.042" v="63" actId="1076"/>
          <ac:picMkLst>
            <pc:docMk/>
            <pc:sldMk cId="0" sldId="258"/>
            <ac:picMk id="6" creationId="{947C46F2-B37B-74AC-E0AD-C65437555731}"/>
          </ac:picMkLst>
        </pc:picChg>
        <pc:picChg chg="mod">
          <ac:chgData name="Guest User" userId="S::urn:spo:anon#ec3a2c36c646abdec304d88389b67018bc2e562dbff2d431dcf36e388f26b795::" providerId="AD" clId="Web-{5FCAA365-752E-7DDD-2694-17239863094D}" dt="2024-08-25T20:14:45.963" v="62" actId="1076"/>
          <ac:picMkLst>
            <pc:docMk/>
            <pc:sldMk cId="0" sldId="258"/>
            <ac:picMk id="8" creationId="{F8EBA231-16A3-CFC3-20AC-FEDF11A09F65}"/>
          </ac:picMkLst>
        </pc:picChg>
        <pc:picChg chg="mod">
          <ac:chgData name="Guest User" userId="S::urn:spo:anon#ec3a2c36c646abdec304d88389b67018bc2e562dbff2d431dcf36e388f26b795::" providerId="AD" clId="Web-{5FCAA365-752E-7DDD-2694-17239863094D}" dt="2024-08-25T20:14:17.540" v="55" actId="1076"/>
          <ac:picMkLst>
            <pc:docMk/>
            <pc:sldMk cId="0" sldId="258"/>
            <ac:picMk id="10" creationId="{F215A46C-3953-2D5C-190C-F82E1F1FA7B6}"/>
          </ac:picMkLst>
        </pc:picChg>
        <pc:picChg chg="mod">
          <ac:chgData name="Guest User" userId="S::urn:spo:anon#ec3a2c36c646abdec304d88389b67018bc2e562dbff2d431dcf36e388f26b795::" providerId="AD" clId="Web-{5FCAA365-752E-7DDD-2694-17239863094D}" dt="2024-08-25T20:06:39.238" v="32" actId="1076"/>
          <ac:picMkLst>
            <pc:docMk/>
            <pc:sldMk cId="0" sldId="258"/>
            <ac:picMk id="19" creationId="{10691A8D-EA12-DD32-FECD-627180FF30BD}"/>
          </ac:picMkLst>
        </pc:picChg>
      </pc:sldChg>
      <pc:sldChg chg="delSp modSp">
        <pc:chgData name="Guest User" userId="S::urn:spo:anon#ec3a2c36c646abdec304d88389b67018bc2e562dbff2d431dcf36e388f26b795::" providerId="AD" clId="Web-{5FCAA365-752E-7DDD-2694-17239863094D}" dt="2024-08-25T21:10:10.636" v="290"/>
        <pc:sldMkLst>
          <pc:docMk/>
          <pc:sldMk cId="0" sldId="259"/>
        </pc:sldMkLst>
        <pc:picChg chg="del mod">
          <ac:chgData name="Guest User" userId="S::urn:spo:anon#ec3a2c36c646abdec304d88389b67018bc2e562dbff2d431dcf36e388f26b795::" providerId="AD" clId="Web-{5FCAA365-752E-7DDD-2694-17239863094D}" dt="2024-08-25T21:10:10.636" v="290"/>
          <ac:picMkLst>
            <pc:docMk/>
            <pc:sldMk cId="0" sldId="259"/>
            <ac:picMk id="18" creationId="{4B00E449-EA72-D121-7E27-658084D6FAC2}"/>
          </ac:picMkLst>
        </pc:picChg>
      </pc:sldChg>
    </pc:docChg>
  </pc:docChgLst>
  <pc:docChgLst>
    <pc:chgData name="Guest User" userId="S::urn:spo:anon#ec3a2c36c646abdec304d88389b67018bc2e562dbff2d431dcf36e388f26b795::" providerId="AD" clId="Web-{B70B9776-D6C4-8F30-8A84-03C2677B896A}"/>
    <pc:docChg chg="addSld modSld">
      <pc:chgData name="Guest User" userId="S::urn:spo:anon#ec3a2c36c646abdec304d88389b67018bc2e562dbff2d431dcf36e388f26b795::" providerId="AD" clId="Web-{B70B9776-D6C4-8F30-8A84-03C2677B896A}" dt="2024-08-24T22:55:53.330" v="439"/>
      <pc:docMkLst>
        <pc:docMk/>
      </pc:docMkLst>
      <pc:sldChg chg="addSp delSp modSp">
        <pc:chgData name="Guest User" userId="S::urn:spo:anon#ec3a2c36c646abdec304d88389b67018bc2e562dbff2d431dcf36e388f26b795::" providerId="AD" clId="Web-{B70B9776-D6C4-8F30-8A84-03C2677B896A}" dt="2024-08-24T22:52:53.592" v="436" actId="1076"/>
        <pc:sldMkLst>
          <pc:docMk/>
          <pc:sldMk cId="0" sldId="257"/>
        </pc:sldMkLst>
        <pc:spChg chg="mod">
          <ac:chgData name="Guest User" userId="S::urn:spo:anon#ec3a2c36c646abdec304d88389b67018bc2e562dbff2d431dcf36e388f26b795::" providerId="AD" clId="Web-{B70B9776-D6C4-8F30-8A84-03C2677B896A}" dt="2024-08-24T22:50:59.287" v="431" actId="20577"/>
          <ac:spMkLst>
            <pc:docMk/>
            <pc:sldMk cId="0" sldId="257"/>
            <ac:spMk id="3" creationId="{0E32A38C-C3B4-1918-FF85-46F654B9A55A}"/>
          </ac:spMkLst>
        </pc:spChg>
        <pc:spChg chg="add del">
          <ac:chgData name="Guest User" userId="S::urn:spo:anon#ec3a2c36c646abdec304d88389b67018bc2e562dbff2d431dcf36e388f26b795::" providerId="AD" clId="Web-{B70B9776-D6C4-8F30-8A84-03C2677B896A}" dt="2024-08-24T22:10:07.998" v="294"/>
          <ac:spMkLst>
            <pc:docMk/>
            <pc:sldMk cId="0" sldId="257"/>
            <ac:spMk id="3" creationId="{B9D5D6A6-A976-1A16-5010-E53085EC87DC}"/>
          </ac:spMkLst>
        </pc:spChg>
        <pc:spChg chg="add del">
          <ac:chgData name="Guest User" userId="S::urn:spo:anon#ec3a2c36c646abdec304d88389b67018bc2e562dbff2d431dcf36e388f26b795::" providerId="AD" clId="Web-{B70B9776-D6C4-8F30-8A84-03C2677B896A}" dt="2024-08-24T20:42:46.315" v="162"/>
          <ac:spMkLst>
            <pc:docMk/>
            <pc:sldMk cId="0" sldId="257"/>
            <ac:spMk id="3" creationId="{FF77BC6A-9C0D-1FB9-EAE8-713D16E288F1}"/>
          </ac:spMkLst>
        </pc:spChg>
        <pc:spChg chg="add mod ord modVis">
          <ac:chgData name="Guest User" userId="S::urn:spo:anon#ec3a2c36c646abdec304d88389b67018bc2e562dbff2d431dcf36e388f26b795::" providerId="AD" clId="Web-{B70B9776-D6C4-8F30-8A84-03C2677B896A}" dt="2024-08-24T22:10:25.577" v="306"/>
          <ac:spMkLst>
            <pc:docMk/>
            <pc:sldMk cId="0" sldId="257"/>
            <ac:spMk id="4" creationId="{C73778C1-4091-9D61-1671-7E980A22D06D}"/>
          </ac:spMkLst>
        </pc:spChg>
        <pc:spChg chg="add del mod">
          <ac:chgData name="Guest User" userId="S::urn:spo:anon#ec3a2c36c646abdec304d88389b67018bc2e562dbff2d431dcf36e388f26b795::" providerId="AD" clId="Web-{B70B9776-D6C4-8F30-8A84-03C2677B896A}" dt="2024-08-24T22:14:42.030" v="310"/>
          <ac:spMkLst>
            <pc:docMk/>
            <pc:sldMk cId="0" sldId="257"/>
            <ac:spMk id="5" creationId="{0C1E6F89-4E45-6DB7-0EB8-8287061FB5B5}"/>
          </ac:spMkLst>
        </pc:spChg>
        <pc:spChg chg="add mod">
          <ac:chgData name="Guest User" userId="S::urn:spo:anon#ec3a2c36c646abdec304d88389b67018bc2e562dbff2d431dcf36e388f26b795::" providerId="AD" clId="Web-{B70B9776-D6C4-8F30-8A84-03C2677B896A}" dt="2024-08-24T22:50:54.147" v="430" actId="20577"/>
          <ac:spMkLst>
            <pc:docMk/>
            <pc:sldMk cId="0" sldId="257"/>
            <ac:spMk id="5" creationId="{2AF9EF6D-075B-2BC5-6AD3-8664EA08D512}"/>
          </ac:spMkLst>
        </pc:spChg>
        <pc:spChg chg="add mod">
          <ac:chgData name="Guest User" userId="S::urn:spo:anon#ec3a2c36c646abdec304d88389b67018bc2e562dbff2d431dcf36e388f26b795::" providerId="AD" clId="Web-{B70B9776-D6C4-8F30-8A84-03C2677B896A}" dt="2024-08-24T22:52:53.592" v="436" actId="1076"/>
          <ac:spMkLst>
            <pc:docMk/>
            <pc:sldMk cId="0" sldId="257"/>
            <ac:spMk id="6" creationId="{2E692029-0788-ADF2-0179-42744730C034}"/>
          </ac:spMkLst>
        </pc:spChg>
        <pc:spChg chg="mod">
          <ac:chgData name="Guest User" userId="S::urn:spo:anon#ec3a2c36c646abdec304d88389b67018bc2e562dbff2d431dcf36e388f26b795::" providerId="AD" clId="Web-{B70B9776-D6C4-8F30-8A84-03C2677B896A}" dt="2024-08-24T22:40:47.790" v="398"/>
          <ac:spMkLst>
            <pc:docMk/>
            <pc:sldMk cId="0" sldId="257"/>
            <ac:spMk id="10" creationId="{ED19E1B4-7914-EC31-3697-13253AE1AEB2}"/>
          </ac:spMkLst>
        </pc:spChg>
        <pc:spChg chg="mod">
          <ac:chgData name="Guest User" userId="S::urn:spo:anon#ec3a2c36c646abdec304d88389b67018bc2e562dbff2d431dcf36e388f26b795::" providerId="AD" clId="Web-{B70B9776-D6C4-8F30-8A84-03C2677B896A}" dt="2024-08-24T22:44:01.298" v="413" actId="1076"/>
          <ac:spMkLst>
            <pc:docMk/>
            <pc:sldMk cId="0" sldId="257"/>
            <ac:spMk id="11" creationId="{854BAF4B-B53B-D3C4-0D9E-FCBD06D255C8}"/>
          </ac:spMkLst>
        </pc:spChg>
        <pc:spChg chg="mod">
          <ac:chgData name="Guest User" userId="S::urn:spo:anon#ec3a2c36c646abdec304d88389b67018bc2e562dbff2d431dcf36e388f26b795::" providerId="AD" clId="Web-{B70B9776-D6C4-8F30-8A84-03C2677B896A}" dt="2024-08-24T22:49:46.253" v="429" actId="1076"/>
          <ac:spMkLst>
            <pc:docMk/>
            <pc:sldMk cId="0" sldId="257"/>
            <ac:spMk id="12" creationId="{0EB0DEFF-EEEB-2F67-897F-1882056A957A}"/>
          </ac:spMkLst>
        </pc:spChg>
        <pc:spChg chg="mod">
          <ac:chgData name="Guest User" userId="S::urn:spo:anon#ec3a2c36c646abdec304d88389b67018bc2e562dbff2d431dcf36e388f26b795::" providerId="AD" clId="Web-{B70B9776-D6C4-8F30-8A84-03C2677B896A}" dt="2024-08-24T22:47:29.384" v="419" actId="20577"/>
          <ac:spMkLst>
            <pc:docMk/>
            <pc:sldMk cId="0" sldId="257"/>
            <ac:spMk id="13" creationId="{8CE6B388-0F66-4449-A3AF-C81A8D95600A}"/>
          </ac:spMkLst>
        </pc:spChg>
        <pc:spChg chg="mod">
          <ac:chgData name="Guest User" userId="S::urn:spo:anon#ec3a2c36c646abdec304d88389b67018bc2e562dbff2d431dcf36e388f26b795::" providerId="AD" clId="Web-{B70B9776-D6C4-8F30-8A84-03C2677B896A}" dt="2024-08-24T22:51:10.663" v="432" actId="20577"/>
          <ac:spMkLst>
            <pc:docMk/>
            <pc:sldMk cId="0" sldId="257"/>
            <ac:spMk id="14" creationId="{61C809E9-6F6A-006B-8188-5EA59F812D9F}"/>
          </ac:spMkLst>
        </pc:spChg>
        <pc:picChg chg="mod">
          <ac:chgData name="Guest User" userId="S::urn:spo:anon#ec3a2c36c646abdec304d88389b67018bc2e562dbff2d431dcf36e388f26b795::" providerId="AD" clId="Web-{B70B9776-D6C4-8F30-8A84-03C2677B896A}" dt="2024-08-24T22:31:18.017" v="381" actId="1076"/>
          <ac:picMkLst>
            <pc:docMk/>
            <pc:sldMk cId="0" sldId="257"/>
            <ac:picMk id="8" creationId="{702261E1-18B8-0545-9181-7303228FFBAF}"/>
          </ac:picMkLst>
        </pc:picChg>
        <pc:picChg chg="mod">
          <ac:chgData name="Guest User" userId="S::urn:spo:anon#ec3a2c36c646abdec304d88389b67018bc2e562dbff2d431dcf36e388f26b795::" providerId="AD" clId="Web-{B70B9776-D6C4-8F30-8A84-03C2677B896A}" dt="2024-08-24T22:49:41.066" v="428" actId="1076"/>
          <ac:picMkLst>
            <pc:docMk/>
            <pc:sldMk cId="0" sldId="257"/>
            <ac:picMk id="115" creationId="{00000000-0000-0000-0000-000000000000}"/>
          </ac:picMkLst>
        </pc:picChg>
      </pc:sldChg>
      <pc:sldChg chg="addSp delSp modSp">
        <pc:chgData name="Guest User" userId="S::urn:spo:anon#ec3a2c36c646abdec304d88389b67018bc2e562dbff2d431dcf36e388f26b795::" providerId="AD" clId="Web-{B70B9776-D6C4-8F30-8A84-03C2677B896A}" dt="2024-08-24T22:55:53.330" v="439"/>
        <pc:sldMkLst>
          <pc:docMk/>
          <pc:sldMk cId="0" sldId="258"/>
        </pc:sldMkLst>
        <pc:picChg chg="del">
          <ac:chgData name="Guest User" userId="S::urn:spo:anon#ec3a2c36c646abdec304d88389b67018bc2e562dbff2d431dcf36e388f26b795::" providerId="AD" clId="Web-{B70B9776-D6C4-8F30-8A84-03C2677B896A}" dt="2024-08-24T22:55:53.330" v="439"/>
          <ac:picMkLst>
            <pc:docMk/>
            <pc:sldMk cId="0" sldId="258"/>
            <ac:picMk id="6" creationId="{B7690866-C12E-241E-B588-4995A7DB4EF2}"/>
          </ac:picMkLst>
        </pc:picChg>
        <pc:picChg chg="add mod">
          <ac:chgData name="Guest User" userId="S::urn:spo:anon#ec3a2c36c646abdec304d88389b67018bc2e562dbff2d431dcf36e388f26b795::" providerId="AD" clId="Web-{B70B9776-D6C4-8F30-8A84-03C2677B896A}" dt="2024-08-24T22:55:49.690" v="438" actId="1076"/>
          <ac:picMkLst>
            <pc:docMk/>
            <pc:sldMk cId="0" sldId="258"/>
            <ac:picMk id="14" creationId="{61D12F9D-533B-1417-5D48-33DEBC47C89B}"/>
          </ac:picMkLst>
        </pc:picChg>
      </pc:sldChg>
      <pc:sldChg chg="addSp modSp">
        <pc:chgData name="Guest User" userId="S::urn:spo:anon#ec3a2c36c646abdec304d88389b67018bc2e562dbff2d431dcf36e388f26b795::" providerId="AD" clId="Web-{B70B9776-D6C4-8F30-8A84-03C2677B896A}" dt="2024-08-24T22:09:00.571" v="292"/>
        <pc:sldMkLst>
          <pc:docMk/>
          <pc:sldMk cId="0" sldId="259"/>
        </pc:sldMkLst>
        <pc:spChg chg="ord">
          <ac:chgData name="Guest User" userId="S::urn:spo:anon#ec3a2c36c646abdec304d88389b67018bc2e562dbff2d431dcf36e388f26b795::" providerId="AD" clId="Web-{B70B9776-D6C4-8F30-8A84-03C2677B896A}" dt="2024-08-24T22:04:55.697" v="230"/>
          <ac:spMkLst>
            <pc:docMk/>
            <pc:sldMk cId="0" sldId="259"/>
            <ac:spMk id="6" creationId="{69CE5C48-6A69-CF3D-EB95-B43A589E6375}"/>
          </ac:spMkLst>
        </pc:spChg>
        <pc:spChg chg="add mod ord modVis">
          <ac:chgData name="Guest User" userId="S::urn:spo:anon#ec3a2c36c646abdec304d88389b67018bc2e562dbff2d431dcf36e388f26b795::" providerId="AD" clId="Web-{B70B9776-D6C4-8F30-8A84-03C2677B896A}" dt="2024-08-24T22:06:49.551" v="273"/>
          <ac:spMkLst>
            <pc:docMk/>
            <pc:sldMk cId="0" sldId="259"/>
            <ac:spMk id="9" creationId="{E6DB9CBD-C0AF-0D45-5A66-8CB7D0CB3235}"/>
          </ac:spMkLst>
        </pc:spChg>
        <pc:spChg chg="add mod ord modVis">
          <ac:chgData name="Guest User" userId="S::urn:spo:anon#ec3a2c36c646abdec304d88389b67018bc2e562dbff2d431dcf36e388f26b795::" providerId="AD" clId="Web-{B70B9776-D6C4-8F30-8A84-03C2677B896A}" dt="2024-08-24T22:09:00.571" v="292"/>
          <ac:spMkLst>
            <pc:docMk/>
            <pc:sldMk cId="0" sldId="259"/>
            <ac:spMk id="15" creationId="{8C52D437-37CC-8F91-EB25-19FFDBD3970D}"/>
          </ac:spMkLst>
        </pc:spChg>
        <pc:picChg chg="ord">
          <ac:chgData name="Guest User" userId="S::urn:spo:anon#ec3a2c36c646abdec304d88389b67018bc2e562dbff2d431dcf36e388f26b795::" providerId="AD" clId="Web-{B70B9776-D6C4-8F30-8A84-03C2677B896A}" dt="2024-08-24T22:04:58.275" v="231"/>
          <ac:picMkLst>
            <pc:docMk/>
            <pc:sldMk cId="0" sldId="259"/>
            <ac:picMk id="7" creationId="{7B2DF653-FF96-6B85-2101-D2ADFEBD05AF}"/>
          </ac:picMkLst>
        </pc:picChg>
        <pc:picChg chg="ord">
          <ac:chgData name="Guest User" userId="S::urn:spo:anon#ec3a2c36c646abdec304d88389b67018bc2e562dbff2d431dcf36e388f26b795::" providerId="AD" clId="Web-{B70B9776-D6C4-8F30-8A84-03C2677B896A}" dt="2024-08-24T22:06:39.004" v="269"/>
          <ac:picMkLst>
            <pc:docMk/>
            <pc:sldMk cId="0" sldId="259"/>
            <ac:picMk id="8" creationId="{611EB57E-604D-9232-6546-86E81E6ADF47}"/>
          </ac:picMkLst>
        </pc:picChg>
        <pc:picChg chg="ord">
          <ac:chgData name="Guest User" userId="S::urn:spo:anon#ec3a2c36c646abdec304d88389b67018bc2e562dbff2d431dcf36e388f26b795::" providerId="AD" clId="Web-{B70B9776-D6C4-8F30-8A84-03C2677B896A}" dt="2024-08-24T22:06:41.207" v="270"/>
          <ac:picMkLst>
            <pc:docMk/>
            <pc:sldMk cId="0" sldId="259"/>
            <ac:picMk id="10" creationId="{1F487023-4ECA-ACD0-1E98-9E8403128909}"/>
          </ac:picMkLst>
        </pc:picChg>
      </pc:sldChg>
      <pc:sldChg chg="modSp">
        <pc:chgData name="Guest User" userId="S::urn:spo:anon#ec3a2c36c646abdec304d88389b67018bc2e562dbff2d431dcf36e388f26b795::" providerId="AD" clId="Web-{B70B9776-D6C4-8F30-8A84-03C2677B896A}" dt="2024-08-24T22:24:34.078" v="348" actId="1076"/>
        <pc:sldMkLst>
          <pc:docMk/>
          <pc:sldMk cId="0" sldId="260"/>
        </pc:sldMkLst>
        <pc:spChg chg="mod">
          <ac:chgData name="Guest User" userId="S::urn:spo:anon#ec3a2c36c646abdec304d88389b67018bc2e562dbff2d431dcf36e388f26b795::" providerId="AD" clId="Web-{B70B9776-D6C4-8F30-8A84-03C2677B896A}" dt="2024-08-24T22:24:22.796" v="347" actId="20577"/>
          <ac:spMkLst>
            <pc:docMk/>
            <pc:sldMk cId="0" sldId="260"/>
            <ac:spMk id="5" creationId="{44391A52-1D31-E115-C8D3-30617C7307CF}"/>
          </ac:spMkLst>
        </pc:spChg>
        <pc:spChg chg="mod">
          <ac:chgData name="Guest User" userId="S::urn:spo:anon#ec3a2c36c646abdec304d88389b67018bc2e562dbff2d431dcf36e388f26b795::" providerId="AD" clId="Web-{B70B9776-D6C4-8F30-8A84-03C2677B896A}" dt="2024-08-24T22:24:34.078" v="348" actId="1076"/>
          <ac:spMkLst>
            <pc:docMk/>
            <pc:sldMk cId="0" sldId="260"/>
            <ac:spMk id="6" creationId="{B4C663B9-76B1-06CD-FA25-F768F86D1EF1}"/>
          </ac:spMkLst>
        </pc:spChg>
      </pc:sldChg>
      <pc:sldChg chg="addSp delSp modSp add replId">
        <pc:chgData name="Guest User" userId="S::urn:spo:anon#ec3a2c36c646abdec304d88389b67018bc2e562dbff2d431dcf36e388f26b795::" providerId="AD" clId="Web-{B70B9776-D6C4-8F30-8A84-03C2677B896A}" dt="2024-08-24T21:45:31.088" v="219" actId="20577"/>
        <pc:sldMkLst>
          <pc:docMk/>
          <pc:sldMk cId="354659557" sldId="261"/>
        </pc:sldMkLst>
        <pc:spChg chg="mod">
          <ac:chgData name="Guest User" userId="S::urn:spo:anon#ec3a2c36c646abdec304d88389b67018bc2e562dbff2d431dcf36e388f26b795::" providerId="AD" clId="Web-{B70B9776-D6C4-8F30-8A84-03C2677B896A}" dt="2024-08-24T20:56:23.697" v="200" actId="20577"/>
          <ac:spMkLst>
            <pc:docMk/>
            <pc:sldMk cId="354659557" sldId="261"/>
            <ac:spMk id="5" creationId="{E4286FF1-A725-0E87-29F6-911CD728A2F7}"/>
          </ac:spMkLst>
        </pc:spChg>
        <pc:spChg chg="mod">
          <ac:chgData name="Guest User" userId="S::urn:spo:anon#ec3a2c36c646abdec304d88389b67018bc2e562dbff2d431dcf36e388f26b795::" providerId="AD" clId="Web-{B70B9776-D6C4-8F30-8A84-03C2677B896A}" dt="2024-08-24T21:45:31.088" v="219" actId="20577"/>
          <ac:spMkLst>
            <pc:docMk/>
            <pc:sldMk cId="354659557" sldId="261"/>
            <ac:spMk id="7" creationId="{67573706-9B2B-7F18-3818-CC2DB5A626F7}"/>
          </ac:spMkLst>
        </pc:spChg>
        <pc:spChg chg="add del mod">
          <ac:chgData name="Guest User" userId="S::urn:spo:anon#ec3a2c36c646abdec304d88389b67018bc2e562dbff2d431dcf36e388f26b795::" providerId="AD" clId="Web-{B70B9776-D6C4-8F30-8A84-03C2677B896A}" dt="2024-08-24T17:51:48.856" v="14"/>
          <ac:spMkLst>
            <pc:docMk/>
            <pc:sldMk cId="354659557" sldId="261"/>
            <ac:spMk id="14" creationId="{84FF8577-AAF2-3438-52B2-046E425680E7}"/>
          </ac:spMkLst>
        </pc:spChg>
        <pc:spChg chg="add mod">
          <ac:chgData name="Guest User" userId="S::urn:spo:anon#ec3a2c36c646abdec304d88389b67018bc2e562dbff2d431dcf36e388f26b795::" providerId="AD" clId="Web-{B70B9776-D6C4-8F30-8A84-03C2677B896A}" dt="2024-08-24T20:42:49.378" v="164" actId="20577"/>
          <ac:spMkLst>
            <pc:docMk/>
            <pc:sldMk cId="354659557" sldId="261"/>
            <ac:spMk id="18" creationId="{0F062BBA-2419-AADC-457B-4B16B4029736}"/>
          </ac:spMkLst>
        </pc:spChg>
        <pc:spChg chg="add mod">
          <ac:chgData name="Guest User" userId="S::urn:spo:anon#ec3a2c36c646abdec304d88389b67018bc2e562dbff2d431dcf36e388f26b795::" providerId="AD" clId="Web-{B70B9776-D6C4-8F30-8A84-03C2677B896A}" dt="2024-08-24T20:42:55.190" v="165" actId="1076"/>
          <ac:spMkLst>
            <pc:docMk/>
            <pc:sldMk cId="354659557" sldId="261"/>
            <ac:spMk id="19" creationId="{0158B08E-B0D9-06A5-6D6D-DCEFB8DC127D}"/>
          </ac:spMkLst>
        </pc:spChg>
        <pc:picChg chg="del">
          <ac:chgData name="Guest User" userId="S::urn:spo:anon#ec3a2c36c646abdec304d88389b67018bc2e562dbff2d431dcf36e388f26b795::" providerId="AD" clId="Web-{B70B9776-D6C4-8F30-8A84-03C2677B896A}" dt="2024-08-24T17:51:24.590" v="1"/>
          <ac:picMkLst>
            <pc:docMk/>
            <pc:sldMk cId="354659557" sldId="261"/>
            <ac:picMk id="6" creationId="{B7690866-C12E-241E-B588-4995A7DB4EF2}"/>
          </ac:picMkLst>
        </pc:picChg>
        <pc:picChg chg="mod">
          <ac:chgData name="Guest User" userId="S::urn:spo:anon#ec3a2c36c646abdec304d88389b67018bc2e562dbff2d431dcf36e388f26b795::" providerId="AD" clId="Web-{B70B9776-D6C4-8F30-8A84-03C2677B896A}" dt="2024-08-24T18:01:05.534" v="20" actId="1076"/>
          <ac:picMkLst>
            <pc:docMk/>
            <pc:sldMk cId="354659557" sldId="261"/>
            <ac:picMk id="8" creationId="{F8EBA231-16A3-CFC3-20AC-FEDF11A09F65}"/>
          </ac:picMkLst>
        </pc:picChg>
        <pc:picChg chg="add mod">
          <ac:chgData name="Guest User" userId="S::urn:spo:anon#ec3a2c36c646abdec304d88389b67018bc2e562dbff2d431dcf36e388f26b795::" providerId="AD" clId="Web-{B70B9776-D6C4-8F30-8A84-03C2677B896A}" dt="2024-08-24T18:01:17.706" v="21" actId="1076"/>
          <ac:picMkLst>
            <pc:docMk/>
            <pc:sldMk cId="354659557" sldId="261"/>
            <ac:picMk id="15" creationId="{062BFCBF-5A0C-1D72-E067-7E77F9BDC888}"/>
          </ac:picMkLst>
        </pc:picChg>
        <pc:picChg chg="add mod">
          <ac:chgData name="Guest User" userId="S::urn:spo:anon#ec3a2c36c646abdec304d88389b67018bc2e562dbff2d431dcf36e388f26b795::" providerId="AD" clId="Web-{B70B9776-D6C4-8F30-8A84-03C2677B896A}" dt="2024-08-24T18:06:43.882" v="24" actId="1076"/>
          <ac:picMkLst>
            <pc:docMk/>
            <pc:sldMk cId="354659557" sldId="261"/>
            <ac:picMk id="16" creationId="{FB51C976-B21B-8AD0-D3C2-C61B0D0B0F47}"/>
          </ac:picMkLst>
        </pc:picChg>
        <pc:picChg chg="add mod">
          <ac:chgData name="Guest User" userId="S::urn:spo:anon#ec3a2c36c646abdec304d88389b67018bc2e562dbff2d431dcf36e388f26b795::" providerId="AD" clId="Web-{B70B9776-D6C4-8F30-8A84-03C2677B896A}" dt="2024-08-24T18:07:46.742" v="26" actId="1076"/>
          <ac:picMkLst>
            <pc:docMk/>
            <pc:sldMk cId="354659557" sldId="261"/>
            <ac:picMk id="17" creationId="{E510999C-2B0C-CE25-346D-95697022F76D}"/>
          </ac:picMkLst>
        </pc:picChg>
      </pc:sldChg>
    </pc:docChg>
  </pc:docChgLst>
  <pc:docChgLst>
    <pc:chgData name="Guest User" userId="S::urn:spo:anon#bb393d772730e738af7f14986e947fcacaafe3ddd891a67b10d15d903c6d13e7::" providerId="AD" clId="Web-{C817FC8F-189D-8F63-46C9-B89D56044420}"/>
    <pc:docChg chg="modSld">
      <pc:chgData name="Guest User" userId="S::urn:spo:anon#bb393d772730e738af7f14986e947fcacaafe3ddd891a67b10d15d903c6d13e7::" providerId="AD" clId="Web-{C817FC8F-189D-8F63-46C9-B89D56044420}" dt="2024-08-26T22:58:55.528" v="219" actId="1076"/>
      <pc:docMkLst>
        <pc:docMk/>
      </pc:docMkLst>
      <pc:sldChg chg="modSp">
        <pc:chgData name="Guest User" userId="S::urn:spo:anon#bb393d772730e738af7f14986e947fcacaafe3ddd891a67b10d15d903c6d13e7::" providerId="AD" clId="Web-{C817FC8F-189D-8F63-46C9-B89D56044420}" dt="2024-08-26T22:58:55.528" v="219" actId="1076"/>
        <pc:sldMkLst>
          <pc:docMk/>
          <pc:sldMk cId="0" sldId="257"/>
        </pc:sldMkLst>
        <pc:spChg chg="mod">
          <ac:chgData name="Guest User" userId="S::urn:spo:anon#bb393d772730e738af7f14986e947fcacaafe3ddd891a67b10d15d903c6d13e7::" providerId="AD" clId="Web-{C817FC8F-189D-8F63-46C9-B89D56044420}" dt="2024-08-26T22:58:55.528" v="219" actId="1076"/>
          <ac:spMkLst>
            <pc:docMk/>
            <pc:sldMk cId="0" sldId="257"/>
            <ac:spMk id="6" creationId="{2E692029-0788-ADF2-0179-42744730C034}"/>
          </ac:spMkLst>
        </pc:spChg>
        <pc:spChg chg="mod">
          <ac:chgData name="Guest User" userId="S::urn:spo:anon#bb393d772730e738af7f14986e947fcacaafe3ddd891a67b10d15d903c6d13e7::" providerId="AD" clId="Web-{C817FC8F-189D-8F63-46C9-B89D56044420}" dt="2024-08-26T22:58:47.794" v="218" actId="1076"/>
          <ac:spMkLst>
            <pc:docMk/>
            <pc:sldMk cId="0" sldId="257"/>
            <ac:spMk id="10" creationId="{ED19E1B4-7914-EC31-3697-13253AE1AEB2}"/>
          </ac:spMkLst>
        </pc:spChg>
      </pc:sldChg>
    </pc:docChg>
  </pc:docChgLst>
  <pc:docChgLst>
    <pc:chgData name="Guest User" userId="S::urn:spo:anon#bb393d772730e738af7f14986e947fcacaafe3ddd891a67b10d15d903c6d13e7::" providerId="AD" clId="Web-{1D93C2D3-DF8C-7932-21AE-D922ED618EA5}"/>
    <pc:docChg chg="modSld">
      <pc:chgData name="Guest User" userId="S::urn:spo:anon#bb393d772730e738af7f14986e947fcacaafe3ddd891a67b10d15d903c6d13e7::" providerId="AD" clId="Web-{1D93C2D3-DF8C-7932-21AE-D922ED618EA5}" dt="2024-08-25T19:25:33.904" v="23" actId="20577"/>
      <pc:docMkLst>
        <pc:docMk/>
      </pc:docMkLst>
      <pc:sldChg chg="addSp modSp">
        <pc:chgData name="Guest User" userId="S::urn:spo:anon#bb393d772730e738af7f14986e947fcacaafe3ddd891a67b10d15d903c6d13e7::" providerId="AD" clId="Web-{1D93C2D3-DF8C-7932-21AE-D922ED618EA5}" dt="2024-08-25T19:25:33.904" v="23" actId="20577"/>
        <pc:sldMkLst>
          <pc:docMk/>
          <pc:sldMk cId="0" sldId="259"/>
        </pc:sldMkLst>
        <pc:spChg chg="mod">
          <ac:chgData name="Guest User" userId="S::urn:spo:anon#bb393d772730e738af7f14986e947fcacaafe3ddd891a67b10d15d903c6d13e7::" providerId="AD" clId="Web-{1D93C2D3-DF8C-7932-21AE-D922ED618EA5}" dt="2024-08-25T19:24:52.341" v="3" actId="1076"/>
          <ac:spMkLst>
            <pc:docMk/>
            <pc:sldMk cId="0" sldId="259"/>
            <ac:spMk id="6" creationId="{69CE5C48-6A69-CF3D-EB95-B43A589E6375}"/>
          </ac:spMkLst>
        </pc:spChg>
        <pc:spChg chg="mod">
          <ac:chgData name="Guest User" userId="S::urn:spo:anon#bb393d772730e738af7f14986e947fcacaafe3ddd891a67b10d15d903c6d13e7::" providerId="AD" clId="Web-{1D93C2D3-DF8C-7932-21AE-D922ED618EA5}" dt="2024-08-25T19:25:03.185" v="7" actId="1076"/>
          <ac:spMkLst>
            <pc:docMk/>
            <pc:sldMk cId="0" sldId="259"/>
            <ac:spMk id="11" creationId="{D346341B-A25B-FF2D-C6EE-046AC79C95D1}"/>
          </ac:spMkLst>
        </pc:spChg>
        <pc:spChg chg="mod">
          <ac:chgData name="Guest User" userId="S::urn:spo:anon#bb393d772730e738af7f14986e947fcacaafe3ddd891a67b10d15d903c6d13e7::" providerId="AD" clId="Web-{1D93C2D3-DF8C-7932-21AE-D922ED618EA5}" dt="2024-08-25T19:24:59.950" v="6" actId="1076"/>
          <ac:spMkLst>
            <pc:docMk/>
            <pc:sldMk cId="0" sldId="259"/>
            <ac:spMk id="12" creationId="{6584B823-7539-E02B-7ABA-CA176E65146C}"/>
          </ac:spMkLst>
        </pc:spChg>
        <pc:spChg chg="add mod">
          <ac:chgData name="Guest User" userId="S::urn:spo:anon#bb393d772730e738af7f14986e947fcacaafe3ddd891a67b10d15d903c6d13e7::" providerId="AD" clId="Web-{1D93C2D3-DF8C-7932-21AE-D922ED618EA5}" dt="2024-08-25T19:25:33.904" v="23" actId="20577"/>
          <ac:spMkLst>
            <pc:docMk/>
            <pc:sldMk cId="0" sldId="259"/>
            <ac:spMk id="16" creationId="{921F74D5-8F10-BBC3-8B97-34128ADF3E68}"/>
          </ac:spMkLst>
        </pc:spChg>
        <pc:picChg chg="mod">
          <ac:chgData name="Guest User" userId="S::urn:spo:anon#bb393d772730e738af7f14986e947fcacaafe3ddd891a67b10d15d903c6d13e7::" providerId="AD" clId="Web-{1D93C2D3-DF8C-7932-21AE-D922ED618EA5}" dt="2024-08-25T19:24:54.716" v="4" actId="1076"/>
          <ac:picMkLst>
            <pc:docMk/>
            <pc:sldMk cId="0" sldId="259"/>
            <ac:picMk id="7" creationId="{7B2DF653-FF96-6B85-2101-D2ADFEBD05AF}"/>
          </ac:picMkLst>
        </pc:picChg>
        <pc:picChg chg="mod">
          <ac:chgData name="Guest User" userId="S::urn:spo:anon#bb393d772730e738af7f14986e947fcacaafe3ddd891a67b10d15d903c6d13e7::" providerId="AD" clId="Web-{1D93C2D3-DF8C-7932-21AE-D922ED618EA5}" dt="2024-08-25T19:25:05.466" v="8" actId="1076"/>
          <ac:picMkLst>
            <pc:docMk/>
            <pc:sldMk cId="0" sldId="259"/>
            <ac:picMk id="8" creationId="{611EB57E-604D-9232-6546-86E81E6ADF47}"/>
          </ac:picMkLst>
        </pc:picChg>
      </pc:sldChg>
    </pc:docChg>
  </pc:docChgLst>
  <pc:docChgLst>
    <pc:chgData name="Guest User" userId="S::urn:spo:anon#bb393d772730e738af7f14986e947fcacaafe3ddd891a67b10d15d903c6d13e7::" providerId="AD" clId="Web-{FE7C70F7-D86B-9D00-0405-A5B91183CAAC}"/>
    <pc:docChg chg="modSld">
      <pc:chgData name="Guest User" userId="S::urn:spo:anon#bb393d772730e738af7f14986e947fcacaafe3ddd891a67b10d15d903c6d13e7::" providerId="AD" clId="Web-{FE7C70F7-D86B-9D00-0405-A5B91183CAAC}" dt="2024-08-24T23:37:20.511" v="545"/>
      <pc:docMkLst>
        <pc:docMk/>
      </pc:docMkLst>
      <pc:sldChg chg="modSp">
        <pc:chgData name="Guest User" userId="S::urn:spo:anon#bb393d772730e738af7f14986e947fcacaafe3ddd891a67b10d15d903c6d13e7::" providerId="AD" clId="Web-{FE7C70F7-D86B-9D00-0405-A5B91183CAAC}" dt="2024-08-24T23:24:06.944" v="452"/>
        <pc:sldMkLst>
          <pc:docMk/>
          <pc:sldMk cId="0" sldId="257"/>
        </pc:sldMkLst>
        <pc:spChg chg="mod">
          <ac:chgData name="Guest User" userId="S::urn:spo:anon#bb393d772730e738af7f14986e947fcacaafe3ddd891a67b10d15d903c6d13e7::" providerId="AD" clId="Web-{FE7C70F7-D86B-9D00-0405-A5B91183CAAC}" dt="2024-08-24T23:24:06.944" v="452"/>
          <ac:spMkLst>
            <pc:docMk/>
            <pc:sldMk cId="0" sldId="257"/>
            <ac:spMk id="3" creationId="{0E32A38C-C3B4-1918-FF85-46F654B9A55A}"/>
          </ac:spMkLst>
        </pc:spChg>
        <pc:spChg chg="mod">
          <ac:chgData name="Guest User" userId="S::urn:spo:anon#bb393d772730e738af7f14986e947fcacaafe3ddd891a67b10d15d903c6d13e7::" providerId="AD" clId="Web-{FE7C70F7-D86B-9D00-0405-A5B91183CAAC}" dt="2024-08-24T23:23:50.412" v="451"/>
          <ac:spMkLst>
            <pc:docMk/>
            <pc:sldMk cId="0" sldId="257"/>
            <ac:spMk id="13" creationId="{8CE6B388-0F66-4449-A3AF-C81A8D95600A}"/>
          </ac:spMkLst>
        </pc:spChg>
      </pc:sldChg>
      <pc:sldChg chg="addSp delSp modSp mod setBg">
        <pc:chgData name="Guest User" userId="S::urn:spo:anon#bb393d772730e738af7f14986e947fcacaafe3ddd891a67b10d15d903c6d13e7::" providerId="AD" clId="Web-{FE7C70F7-D86B-9D00-0405-A5B91183CAAC}" dt="2024-08-24T23:37:20.511" v="545"/>
        <pc:sldMkLst>
          <pc:docMk/>
          <pc:sldMk cId="0" sldId="260"/>
        </pc:sldMkLst>
        <pc:spChg chg="add mod">
          <ac:chgData name="Guest User" userId="S::urn:spo:anon#bb393d772730e738af7f14986e947fcacaafe3ddd891a67b10d15d903c6d13e7::" providerId="AD" clId="Web-{FE7C70F7-D86B-9D00-0405-A5B91183CAAC}" dt="2024-08-24T23:17:52.905" v="434" actId="20577"/>
          <ac:spMkLst>
            <pc:docMk/>
            <pc:sldMk cId="0" sldId="260"/>
            <ac:spMk id="3" creationId="{43335404-3B21-3B5C-C208-EFE612C05D51}"/>
          </ac:spMkLst>
        </pc:spChg>
        <pc:spChg chg="add mod">
          <ac:chgData name="Guest User" userId="S::urn:spo:anon#bb393d772730e738af7f14986e947fcacaafe3ddd891a67b10d15d903c6d13e7::" providerId="AD" clId="Web-{FE7C70F7-D86B-9D00-0405-A5B91183CAAC}" dt="2024-08-24T23:35:04.863" v="525" actId="20577"/>
          <ac:spMkLst>
            <pc:docMk/>
            <pc:sldMk cId="0" sldId="260"/>
            <ac:spMk id="4" creationId="{02C1195E-1D51-9A8D-17EE-51EC9C749C8A}"/>
          </ac:spMkLst>
        </pc:spChg>
        <pc:spChg chg="mod">
          <ac:chgData name="Guest User" userId="S::urn:spo:anon#bb393d772730e738af7f14986e947fcacaafe3ddd891a67b10d15d903c6d13e7::" providerId="AD" clId="Web-{FE7C70F7-D86B-9D00-0405-A5B91183CAAC}" dt="2024-08-24T23:27:35.790" v="468"/>
          <ac:spMkLst>
            <pc:docMk/>
            <pc:sldMk cId="0" sldId="260"/>
            <ac:spMk id="5" creationId="{44391A52-1D31-E115-C8D3-30617C7307CF}"/>
          </ac:spMkLst>
        </pc:spChg>
        <pc:spChg chg="mod">
          <ac:chgData name="Guest User" userId="S::urn:spo:anon#bb393d772730e738af7f14986e947fcacaafe3ddd891a67b10d15d903c6d13e7::" providerId="AD" clId="Web-{FE7C70F7-D86B-9D00-0405-A5B91183CAAC}" dt="2024-08-24T23:33:46.390" v="511"/>
          <ac:spMkLst>
            <pc:docMk/>
            <pc:sldMk cId="0" sldId="260"/>
            <ac:spMk id="6" creationId="{B4C663B9-76B1-06CD-FA25-F768F86D1EF1}"/>
          </ac:spMkLst>
        </pc:spChg>
        <pc:spChg chg="add mod">
          <ac:chgData name="Guest User" userId="S::urn:spo:anon#bb393d772730e738af7f14986e947fcacaafe3ddd891a67b10d15d903c6d13e7::" providerId="AD" clId="Web-{FE7C70F7-D86B-9D00-0405-A5B91183CAAC}" dt="2024-08-24T23:36:05.490" v="539" actId="20577"/>
          <ac:spMkLst>
            <pc:docMk/>
            <pc:sldMk cId="0" sldId="260"/>
            <ac:spMk id="8" creationId="{F88708FA-3C54-96D1-3898-0BE6A0050046}"/>
          </ac:spMkLst>
        </pc:spChg>
        <pc:spChg chg="del mod">
          <ac:chgData name="Guest User" userId="S::urn:spo:anon#bb393d772730e738af7f14986e947fcacaafe3ddd891a67b10d15d903c6d13e7::" providerId="AD" clId="Web-{FE7C70F7-D86B-9D00-0405-A5B91183CAAC}" dt="2024-08-24T22:35:56.391" v="51"/>
          <ac:spMkLst>
            <pc:docMk/>
            <pc:sldMk cId="0" sldId="260"/>
            <ac:spMk id="9" creationId="{45212B40-A066-1687-429A-265A36E199B9}"/>
          </ac:spMkLst>
        </pc:spChg>
        <pc:spChg chg="del mod">
          <ac:chgData name="Guest User" userId="S::urn:spo:anon#bb393d772730e738af7f14986e947fcacaafe3ddd891a67b10d15d903c6d13e7::" providerId="AD" clId="Web-{FE7C70F7-D86B-9D00-0405-A5B91183CAAC}" dt="2024-08-24T22:35:32.750" v="46"/>
          <ac:spMkLst>
            <pc:docMk/>
            <pc:sldMk cId="0" sldId="260"/>
            <ac:spMk id="10" creationId="{943981A7-635F-CDD9-FE2C-ADB0DB7DE98A}"/>
          </ac:spMkLst>
        </pc:spChg>
        <pc:spChg chg="add mod">
          <ac:chgData name="Guest User" userId="S::urn:spo:anon#bb393d772730e738af7f14986e947fcacaafe3ddd891a67b10d15d903c6d13e7::" providerId="AD" clId="Web-{FE7C70F7-D86B-9D00-0405-A5B91183CAAC}" dt="2024-08-24T23:30:50.557" v="498" actId="1076"/>
          <ac:spMkLst>
            <pc:docMk/>
            <pc:sldMk cId="0" sldId="260"/>
            <ac:spMk id="11" creationId="{BA50297D-D31E-C6C5-1271-78598DB458CA}"/>
          </ac:spMkLst>
        </pc:spChg>
        <pc:spChg chg="add mod">
          <ac:chgData name="Guest User" userId="S::urn:spo:anon#bb393d772730e738af7f14986e947fcacaafe3ddd891a67b10d15d903c6d13e7::" providerId="AD" clId="Web-{FE7C70F7-D86B-9D00-0405-A5B91183CAAC}" dt="2024-08-24T23:30:50.604" v="499" actId="1076"/>
          <ac:spMkLst>
            <pc:docMk/>
            <pc:sldMk cId="0" sldId="260"/>
            <ac:spMk id="12" creationId="{50B3C9F2-6B24-4294-BB20-4BA765F1B3EA}"/>
          </ac:spMkLst>
        </pc:spChg>
        <pc:spChg chg="add mod">
          <ac:chgData name="Guest User" userId="S::urn:spo:anon#bb393d772730e738af7f14986e947fcacaafe3ddd891a67b10d15d903c6d13e7::" providerId="AD" clId="Web-{FE7C70F7-D86B-9D00-0405-A5B91183CAAC}" dt="2024-08-24T23:34:54.562" v="524" actId="20577"/>
          <ac:spMkLst>
            <pc:docMk/>
            <pc:sldMk cId="0" sldId="260"/>
            <ac:spMk id="13" creationId="{2D5471D9-246A-02BE-641B-DC3A168EF2D8}"/>
          </ac:spMkLst>
        </pc:spChg>
        <pc:spChg chg="mod">
          <ac:chgData name="Guest User" userId="S::urn:spo:anon#bb393d772730e738af7f14986e947fcacaafe3ddd891a67b10d15d903c6d13e7::" providerId="AD" clId="Web-{FE7C70F7-D86B-9D00-0405-A5B91183CAAC}" dt="2024-08-24T22:49:50.792" v="167" actId="14100"/>
          <ac:spMkLst>
            <pc:docMk/>
            <pc:sldMk cId="0" sldId="260"/>
            <ac:spMk id="134" creationId="{00000000-0000-0000-0000-000000000000}"/>
          </ac:spMkLst>
        </pc:spChg>
        <pc:picChg chg="mod">
          <ac:chgData name="Guest User" userId="S::urn:spo:anon#bb393d772730e738af7f14986e947fcacaafe3ddd891a67b10d15d903c6d13e7::" providerId="AD" clId="Web-{FE7C70F7-D86B-9D00-0405-A5B91183CAAC}" dt="2024-08-24T23:37:20.511" v="545"/>
          <ac:picMkLst>
            <pc:docMk/>
            <pc:sldMk cId="0" sldId="260"/>
            <ac:picMk id="2" creationId="{951286B9-600D-B053-BC89-55CF6077300E}"/>
          </ac:picMkLst>
        </pc:picChg>
        <pc:picChg chg="mod">
          <ac:chgData name="Guest User" userId="S::urn:spo:anon#bb393d772730e738af7f14986e947fcacaafe3ddd891a67b10d15d903c6d13e7::" providerId="AD" clId="Web-{FE7C70F7-D86B-9D00-0405-A5B91183CAAC}" dt="2024-08-24T23:05:53.110" v="325" actId="1076"/>
          <ac:picMkLst>
            <pc:docMk/>
            <pc:sldMk cId="0" sldId="260"/>
            <ac:picMk id="136" creationId="{00000000-0000-0000-0000-000000000000}"/>
          </ac:picMkLst>
        </pc:picChg>
      </pc:sldChg>
    </pc:docChg>
  </pc:docChgLst>
  <pc:docChgLst>
    <pc:chgData name="Guest User" userId="S::urn:spo:anon#bb393d772730e738af7f14986e947fcacaafe3ddd891a67b10d15d903c6d13e7::" providerId="AD" clId="Web-{CC0B9CAD-D9C1-CBC6-BAB0-ED17C749A3BD}"/>
    <pc:docChg chg="modSld">
      <pc:chgData name="Guest User" userId="S::urn:spo:anon#bb393d772730e738af7f14986e947fcacaafe3ddd891a67b10d15d903c6d13e7::" providerId="AD" clId="Web-{CC0B9CAD-D9C1-CBC6-BAB0-ED17C749A3BD}" dt="2024-08-27T22:50:44.328" v="763" actId="20577"/>
      <pc:docMkLst>
        <pc:docMk/>
      </pc:docMkLst>
      <pc:sldChg chg="addSp delSp modSp">
        <pc:chgData name="Guest User" userId="S::urn:spo:anon#bb393d772730e738af7f14986e947fcacaafe3ddd891a67b10d15d903c6d13e7::" providerId="AD" clId="Web-{CC0B9CAD-D9C1-CBC6-BAB0-ED17C749A3BD}" dt="2024-08-27T22:50:44.328" v="763" actId="20577"/>
        <pc:sldMkLst>
          <pc:docMk/>
          <pc:sldMk cId="0" sldId="259"/>
        </pc:sldMkLst>
        <pc:spChg chg="mod">
          <ac:chgData name="Guest User" userId="S::urn:spo:anon#bb393d772730e738af7f14986e947fcacaafe3ddd891a67b10d15d903c6d13e7::" providerId="AD" clId="Web-{CC0B9CAD-D9C1-CBC6-BAB0-ED17C749A3BD}" dt="2024-08-27T22:07:03.160" v="615" actId="1076"/>
          <ac:spMkLst>
            <pc:docMk/>
            <pc:sldMk cId="0" sldId="259"/>
            <ac:spMk id="4" creationId="{CBF604AA-DEEE-182E-F24B-D8F20F9786E8}"/>
          </ac:spMkLst>
        </pc:spChg>
        <pc:spChg chg="mod">
          <ac:chgData name="Guest User" userId="S::urn:spo:anon#bb393d772730e738af7f14986e947fcacaafe3ddd891a67b10d15d903c6d13e7::" providerId="AD" clId="Web-{CC0B9CAD-D9C1-CBC6-BAB0-ED17C749A3BD}" dt="2024-08-27T22:45:55.533" v="727" actId="1076"/>
          <ac:spMkLst>
            <pc:docMk/>
            <pc:sldMk cId="0" sldId="259"/>
            <ac:spMk id="5" creationId="{7456D70D-0EE0-B79D-445F-A0F16EFCFB32}"/>
          </ac:spMkLst>
        </pc:spChg>
        <pc:spChg chg="mod">
          <ac:chgData name="Guest User" userId="S::urn:spo:anon#bb393d772730e738af7f14986e947fcacaafe3ddd891a67b10d15d903c6d13e7::" providerId="AD" clId="Web-{CC0B9CAD-D9C1-CBC6-BAB0-ED17C749A3BD}" dt="2024-08-27T22:50:44.328" v="763" actId="20577"/>
          <ac:spMkLst>
            <pc:docMk/>
            <pc:sldMk cId="0" sldId="259"/>
            <ac:spMk id="6" creationId="{69CE5C48-6A69-CF3D-EB95-B43A589E6375}"/>
          </ac:spMkLst>
        </pc:spChg>
        <pc:spChg chg="del">
          <ac:chgData name="Guest User" userId="S::urn:spo:anon#bb393d772730e738af7f14986e947fcacaafe3ddd891a67b10d15d903c6d13e7::" providerId="AD" clId="Web-{CC0B9CAD-D9C1-CBC6-BAB0-ED17C749A3BD}" dt="2024-08-27T21:34:34.371" v="36"/>
          <ac:spMkLst>
            <pc:docMk/>
            <pc:sldMk cId="0" sldId="259"/>
            <ac:spMk id="11" creationId="{D346341B-A25B-FF2D-C6EE-046AC79C95D1}"/>
          </ac:spMkLst>
        </pc:spChg>
        <pc:spChg chg="mod">
          <ac:chgData name="Guest User" userId="S::urn:spo:anon#bb393d772730e738af7f14986e947fcacaafe3ddd891a67b10d15d903c6d13e7::" providerId="AD" clId="Web-{CC0B9CAD-D9C1-CBC6-BAB0-ED17C749A3BD}" dt="2024-08-27T21:47:26.784" v="428" actId="20577"/>
          <ac:spMkLst>
            <pc:docMk/>
            <pc:sldMk cId="0" sldId="259"/>
            <ac:spMk id="12" creationId="{6584B823-7539-E02B-7ABA-CA176E65146C}"/>
          </ac:spMkLst>
        </pc:spChg>
        <pc:spChg chg="mod">
          <ac:chgData name="Guest User" userId="S::urn:spo:anon#bb393d772730e738af7f14986e947fcacaafe3ddd891a67b10d15d903c6d13e7::" providerId="AD" clId="Web-{CC0B9CAD-D9C1-CBC6-BAB0-ED17C749A3BD}" dt="2024-08-27T22:06:48.691" v="613" actId="14100"/>
          <ac:spMkLst>
            <pc:docMk/>
            <pc:sldMk cId="0" sldId="259"/>
            <ac:spMk id="22" creationId="{3E1631EF-AF2D-C1F8-4756-D207143DFC34}"/>
          </ac:spMkLst>
        </pc:spChg>
        <pc:spChg chg="mod">
          <ac:chgData name="Guest User" userId="S::urn:spo:anon#bb393d772730e738af7f14986e947fcacaafe3ddd891a67b10d15d903c6d13e7::" providerId="AD" clId="Web-{CC0B9CAD-D9C1-CBC6-BAB0-ED17C749A3BD}" dt="2024-08-27T22:07:12.286" v="616" actId="14100"/>
          <ac:spMkLst>
            <pc:docMk/>
            <pc:sldMk cId="0" sldId="259"/>
            <ac:spMk id="23" creationId="{9E23B5C4-93A7-E086-F53E-546111C50E4E}"/>
          </ac:spMkLst>
        </pc:spChg>
        <pc:spChg chg="mod">
          <ac:chgData name="Guest User" userId="S::urn:spo:anon#bb393d772730e738af7f14986e947fcacaafe3ddd891a67b10d15d903c6d13e7::" providerId="AD" clId="Web-{CC0B9CAD-D9C1-CBC6-BAB0-ED17C749A3BD}" dt="2024-08-27T22:40:22.646" v="648" actId="14100"/>
          <ac:spMkLst>
            <pc:docMk/>
            <pc:sldMk cId="0" sldId="259"/>
            <ac:spMk id="29" creationId="{994EE617-E7B0-9F46-10FD-D45001CA3439}"/>
          </ac:spMkLst>
        </pc:spChg>
        <pc:picChg chg="del">
          <ac:chgData name="Guest User" userId="S::urn:spo:anon#bb393d772730e738af7f14986e947fcacaafe3ddd891a67b10d15d903c6d13e7::" providerId="AD" clId="Web-{CC0B9CAD-D9C1-CBC6-BAB0-ED17C749A3BD}" dt="2024-08-27T21:34:32.590" v="35"/>
          <ac:picMkLst>
            <pc:docMk/>
            <pc:sldMk cId="0" sldId="259"/>
            <ac:picMk id="2" creationId="{21B65070-0294-BE2A-6ACB-F1B48A993DAD}"/>
          </ac:picMkLst>
        </pc:picChg>
        <pc:picChg chg="add mod">
          <ac:chgData name="Guest User" userId="S::urn:spo:anon#bb393d772730e738af7f14986e947fcacaafe3ddd891a67b10d15d903c6d13e7::" providerId="AD" clId="Web-{CC0B9CAD-D9C1-CBC6-BAB0-ED17C749A3BD}" dt="2024-08-27T21:47:44.769" v="432" actId="1076"/>
          <ac:picMkLst>
            <pc:docMk/>
            <pc:sldMk cId="0" sldId="259"/>
            <ac:picMk id="7" creationId="{A19F0984-79DD-E747-8762-B80ECD740483}"/>
          </ac:picMkLst>
        </pc:picChg>
        <pc:picChg chg="add del mod">
          <ac:chgData name="Guest User" userId="S::urn:spo:anon#bb393d772730e738af7f14986e947fcacaafe3ddd891a67b10d15d903c6d13e7::" providerId="AD" clId="Web-{CC0B9CAD-D9C1-CBC6-BAB0-ED17C749A3BD}" dt="2024-08-27T17:39:09.362" v="1"/>
          <ac:picMkLst>
            <pc:docMk/>
            <pc:sldMk cId="0" sldId="259"/>
            <ac:picMk id="7" creationId="{C84C89AF-6F80-1F10-EEDA-E0A31167FDA2}"/>
          </ac:picMkLst>
        </pc:picChg>
        <pc:picChg chg="add mod">
          <ac:chgData name="Guest User" userId="S::urn:spo:anon#bb393d772730e738af7f14986e947fcacaafe3ddd891a67b10d15d903c6d13e7::" providerId="AD" clId="Web-{CC0B9CAD-D9C1-CBC6-BAB0-ED17C749A3BD}" dt="2024-08-27T21:53:03.266" v="569" actId="14100"/>
          <ac:picMkLst>
            <pc:docMk/>
            <pc:sldMk cId="0" sldId="259"/>
            <ac:picMk id="8" creationId="{6C7ADC1A-3208-10FF-2CD4-C7551BF9F90E}"/>
          </ac:picMkLst>
        </pc:picChg>
        <pc:picChg chg="add del mod">
          <ac:chgData name="Guest User" userId="S::urn:spo:anon#bb393d772730e738af7f14986e947fcacaafe3ddd891a67b10d15d903c6d13e7::" providerId="AD" clId="Web-{CC0B9CAD-D9C1-CBC6-BAB0-ED17C749A3BD}" dt="2024-08-27T17:39:18.987" v="3"/>
          <ac:picMkLst>
            <pc:docMk/>
            <pc:sldMk cId="0" sldId="259"/>
            <ac:picMk id="8" creationId="{BFA1E2F4-177C-8339-439C-DF8555180DB3}"/>
          </ac:picMkLst>
        </pc:picChg>
        <pc:picChg chg="del mod">
          <ac:chgData name="Guest User" userId="S::urn:spo:anon#bb393d772730e738af7f14986e947fcacaafe3ddd891a67b10d15d903c6d13e7::" providerId="AD" clId="Web-{CC0B9CAD-D9C1-CBC6-BAB0-ED17C749A3BD}" dt="2024-08-27T21:52:50.547" v="564"/>
          <ac:picMkLst>
            <pc:docMk/>
            <pc:sldMk cId="0" sldId="259"/>
            <ac:picMk id="10" creationId="{1F487023-4ECA-ACD0-1E98-9E8403128909}"/>
          </ac:picMkLst>
        </pc:picChg>
        <pc:picChg chg="del">
          <ac:chgData name="Guest User" userId="S::urn:spo:anon#bb393d772730e738af7f14986e947fcacaafe3ddd891a67b10d15d903c6d13e7::" providerId="AD" clId="Web-{CC0B9CAD-D9C1-CBC6-BAB0-ED17C749A3BD}" dt="2024-08-27T21:38:45.149" v="141"/>
          <ac:picMkLst>
            <pc:docMk/>
            <pc:sldMk cId="0" sldId="259"/>
            <ac:picMk id="13" creationId="{6297FB26-ACD6-E146-8B31-58EE51715ED9}"/>
          </ac:picMkLst>
        </pc:picChg>
        <pc:picChg chg="add mod">
          <ac:chgData name="Guest User" userId="S::urn:spo:anon#bb393d772730e738af7f14986e947fcacaafe3ddd891a67b10d15d903c6d13e7::" providerId="AD" clId="Web-{CC0B9CAD-D9C1-CBC6-BAB0-ED17C749A3BD}" dt="2024-08-27T21:51:03.027" v="559" actId="1076"/>
          <ac:picMkLst>
            <pc:docMk/>
            <pc:sldMk cId="0" sldId="259"/>
            <ac:picMk id="17" creationId="{D3F0AF7E-BC36-43F3-A7F9-702CFFB4B946}"/>
          </ac:picMkLst>
        </pc:picChg>
        <pc:picChg chg="add del">
          <ac:chgData name="Guest User" userId="S::urn:spo:anon#bb393d772730e738af7f14986e947fcacaafe3ddd891a67b10d15d903c6d13e7::" providerId="AD" clId="Web-{CC0B9CAD-D9C1-CBC6-BAB0-ED17C749A3BD}" dt="2024-08-27T17:39:52.143" v="13"/>
          <ac:picMkLst>
            <pc:docMk/>
            <pc:sldMk cId="0" sldId="259"/>
            <ac:picMk id="34" creationId="{F1E874EA-EBA3-B513-38AD-2BC25227589D}"/>
          </ac:picMkLst>
        </pc:picChg>
      </pc:sldChg>
      <pc:sldChg chg="addSp delSp modSp">
        <pc:chgData name="Guest User" userId="S::urn:spo:anon#bb393d772730e738af7f14986e947fcacaafe3ddd891a67b10d15d903c6d13e7::" providerId="AD" clId="Web-{CC0B9CAD-D9C1-CBC6-BAB0-ED17C749A3BD}" dt="2024-08-27T22:35:55.209" v="646" actId="14100"/>
        <pc:sldMkLst>
          <pc:docMk/>
          <pc:sldMk cId="0" sldId="260"/>
        </pc:sldMkLst>
        <pc:spChg chg="mod">
          <ac:chgData name="Guest User" userId="S::urn:spo:anon#bb393d772730e738af7f14986e947fcacaafe3ddd891a67b10d15d903c6d13e7::" providerId="AD" clId="Web-{CC0B9CAD-D9C1-CBC6-BAB0-ED17C749A3BD}" dt="2024-08-27T22:09:11.994" v="632" actId="20577"/>
          <ac:spMkLst>
            <pc:docMk/>
            <pc:sldMk cId="0" sldId="260"/>
            <ac:spMk id="17" creationId="{AAFFC517-2C1F-FF09-B34A-7B55037B27BE}"/>
          </ac:spMkLst>
        </pc:spChg>
        <pc:picChg chg="add mod">
          <ac:chgData name="Guest User" userId="S::urn:spo:anon#bb393d772730e738af7f14986e947fcacaafe3ddd891a67b10d15d903c6d13e7::" providerId="AD" clId="Web-{CC0B9CAD-D9C1-CBC6-BAB0-ED17C749A3BD}" dt="2024-08-27T22:35:55.209" v="646" actId="14100"/>
          <ac:picMkLst>
            <pc:docMk/>
            <pc:sldMk cId="0" sldId="260"/>
            <ac:picMk id="9" creationId="{7970CE49-4F33-4F92-CA2D-17C4D3D4E43E}"/>
          </ac:picMkLst>
        </pc:picChg>
        <pc:picChg chg="del">
          <ac:chgData name="Guest User" userId="S::urn:spo:anon#bb393d772730e738af7f14986e947fcacaafe3ddd891a67b10d15d903c6d13e7::" providerId="AD" clId="Web-{CC0B9CAD-D9C1-CBC6-BAB0-ED17C749A3BD}" dt="2024-08-27T22:02:32.319" v="582"/>
          <ac:picMkLst>
            <pc:docMk/>
            <pc:sldMk cId="0" sldId="260"/>
            <ac:picMk id="9" creationId="{8FCAB354-ED11-064B-4940-B96C12900468}"/>
          </ac:picMkLst>
        </pc:picChg>
        <pc:picChg chg="add mod">
          <ac:chgData name="Guest User" userId="S::urn:spo:anon#bb393d772730e738af7f14986e947fcacaafe3ddd891a67b10d15d903c6d13e7::" providerId="AD" clId="Web-{CC0B9CAD-D9C1-CBC6-BAB0-ED17C749A3BD}" dt="2024-08-27T22:03:08.914" v="591" actId="14100"/>
          <ac:picMkLst>
            <pc:docMk/>
            <pc:sldMk cId="0" sldId="260"/>
            <ac:picMk id="14" creationId="{819334F9-E4F7-0833-DC62-785C181DCF29}"/>
          </ac:picMkLst>
        </pc:picChg>
        <pc:picChg chg="add del mod">
          <ac:chgData name="Guest User" userId="S::urn:spo:anon#bb393d772730e738af7f14986e947fcacaafe3ddd891a67b10d15d903c6d13e7::" providerId="AD" clId="Web-{CC0B9CAD-D9C1-CBC6-BAB0-ED17C749A3BD}" dt="2024-08-27T22:04:17.324" v="597"/>
          <ac:picMkLst>
            <pc:docMk/>
            <pc:sldMk cId="0" sldId="260"/>
            <ac:picMk id="15" creationId="{A1944E12-7272-1CB9-C7E2-3697317ECAAF}"/>
          </ac:picMkLst>
        </pc:picChg>
        <pc:picChg chg="add mod">
          <ac:chgData name="Guest User" userId="S::urn:spo:anon#bb393d772730e738af7f14986e947fcacaafe3ddd891a67b10d15d903c6d13e7::" providerId="AD" clId="Web-{CC0B9CAD-D9C1-CBC6-BAB0-ED17C749A3BD}" dt="2024-08-27T22:05:37.079" v="609" actId="14100"/>
          <ac:picMkLst>
            <pc:docMk/>
            <pc:sldMk cId="0" sldId="260"/>
            <ac:picMk id="16" creationId="{F3E5AB43-7263-7FB1-0C47-10DA6F66580C}"/>
          </ac:picMkLst>
        </pc:picChg>
      </pc:sldChg>
    </pc:docChg>
  </pc:docChgLst>
  <pc:docChgLst>
    <pc:chgData name="Guest User" userId="S::urn:spo:anon#bb393d772730e738af7f14986e947fcacaafe3ddd891a67b10d15d903c6d13e7::" providerId="AD" clId="Web-{EFD0F5A9-7D36-7939-A789-8B18DFC68DB4}"/>
    <pc:docChg chg="modSld">
      <pc:chgData name="Guest User" userId="S::urn:spo:anon#bb393d772730e738af7f14986e947fcacaafe3ddd891a67b10d15d903c6d13e7::" providerId="AD" clId="Web-{EFD0F5A9-7D36-7939-A789-8B18DFC68DB4}" dt="2024-08-25T18:56:06.277" v="31"/>
      <pc:docMkLst>
        <pc:docMk/>
      </pc:docMkLst>
      <pc:sldChg chg="delSp modSp">
        <pc:chgData name="Guest User" userId="S::urn:spo:anon#bb393d772730e738af7f14986e947fcacaafe3ddd891a67b10d15d903c6d13e7::" providerId="AD" clId="Web-{EFD0F5A9-7D36-7939-A789-8B18DFC68DB4}" dt="2024-08-25T18:55:00.901" v="30" actId="1076"/>
        <pc:sldMkLst>
          <pc:docMk/>
          <pc:sldMk cId="0" sldId="257"/>
        </pc:sldMkLst>
        <pc:spChg chg="del mod">
          <ac:chgData name="Guest User" userId="S::urn:spo:anon#bb393d772730e738af7f14986e947fcacaafe3ddd891a67b10d15d903c6d13e7::" providerId="AD" clId="Web-{EFD0F5A9-7D36-7939-A789-8B18DFC68DB4}" dt="2024-08-25T18:52:53.916" v="27"/>
          <ac:spMkLst>
            <pc:docMk/>
            <pc:sldMk cId="0" sldId="257"/>
            <ac:spMk id="9" creationId="{F3465550-14B6-FDE3-817A-DD62260DF4AB}"/>
          </ac:spMkLst>
        </pc:spChg>
        <pc:spChg chg="mod">
          <ac:chgData name="Guest User" userId="S::urn:spo:anon#bb393d772730e738af7f14986e947fcacaafe3ddd891a67b10d15d903c6d13e7::" providerId="AD" clId="Web-{EFD0F5A9-7D36-7939-A789-8B18DFC68DB4}" dt="2024-08-25T18:50:37.899" v="11" actId="20577"/>
          <ac:spMkLst>
            <pc:docMk/>
            <pc:sldMk cId="0" sldId="257"/>
            <ac:spMk id="12" creationId="{0EB0DEFF-EEEB-2F67-897F-1882056A957A}"/>
          </ac:spMkLst>
        </pc:spChg>
        <pc:spChg chg="mod">
          <ac:chgData name="Guest User" userId="S::urn:spo:anon#bb393d772730e738af7f14986e947fcacaafe3ddd891a67b10d15d903c6d13e7::" providerId="AD" clId="Web-{EFD0F5A9-7D36-7939-A789-8B18DFC68DB4}" dt="2024-08-25T18:52:11.400" v="22" actId="20577"/>
          <ac:spMkLst>
            <pc:docMk/>
            <pc:sldMk cId="0" sldId="257"/>
            <ac:spMk id="13" creationId="{8CE6B388-0F66-4449-A3AF-C81A8D95600A}"/>
          </ac:spMkLst>
        </pc:spChg>
        <pc:spChg chg="mod">
          <ac:chgData name="Guest User" userId="S::urn:spo:anon#bb393d772730e738af7f14986e947fcacaafe3ddd891a67b10d15d903c6d13e7::" providerId="AD" clId="Web-{EFD0F5A9-7D36-7939-A789-8B18DFC68DB4}" dt="2024-08-25T18:54:30.370" v="28" actId="20577"/>
          <ac:spMkLst>
            <pc:docMk/>
            <pc:sldMk cId="0" sldId="257"/>
            <ac:spMk id="25" creationId="{126E06A6-54F7-39E1-AC47-FF36AAAB5077}"/>
          </ac:spMkLst>
        </pc:spChg>
        <pc:spChg chg="mod">
          <ac:chgData name="Guest User" userId="S::urn:spo:anon#bb393d772730e738af7f14986e947fcacaafe3ddd891a67b10d15d903c6d13e7::" providerId="AD" clId="Web-{EFD0F5A9-7D36-7939-A789-8B18DFC68DB4}" dt="2024-08-25T18:55:00.901" v="30" actId="1076"/>
          <ac:spMkLst>
            <pc:docMk/>
            <pc:sldMk cId="0" sldId="257"/>
            <ac:spMk id="26" creationId="{0D86D436-8A55-9877-92B2-55A39124B74D}"/>
          </ac:spMkLst>
        </pc:spChg>
      </pc:sldChg>
      <pc:sldChg chg="addSp">
        <pc:chgData name="Guest User" userId="S::urn:spo:anon#bb393d772730e738af7f14986e947fcacaafe3ddd891a67b10d15d903c6d13e7::" providerId="AD" clId="Web-{EFD0F5A9-7D36-7939-A789-8B18DFC68DB4}" dt="2024-08-25T18:56:06.277" v="31"/>
        <pc:sldMkLst>
          <pc:docMk/>
          <pc:sldMk cId="0" sldId="258"/>
        </pc:sldMkLst>
        <pc:spChg chg="add">
          <ac:chgData name="Guest User" userId="S::urn:spo:anon#bb393d772730e738af7f14986e947fcacaafe3ddd891a67b10d15d903c6d13e7::" providerId="AD" clId="Web-{EFD0F5A9-7D36-7939-A789-8B18DFC68DB4}" dt="2024-08-25T18:56:06.277" v="31"/>
          <ac:spMkLst>
            <pc:docMk/>
            <pc:sldMk cId="0" sldId="258"/>
            <ac:spMk id="6" creationId="{1EFDEC94-113A-A499-6B68-7B8CA465EB88}"/>
          </ac:spMkLst>
        </pc:spChg>
      </pc:sldChg>
    </pc:docChg>
  </pc:docChgLst>
  <pc:docChgLst>
    <pc:chgData name="Guest User" userId="S::urn:spo:anon#bb393d772730e738af7f14986e947fcacaafe3ddd891a67b10d15d903c6d13e7::" providerId="AD" clId="Web-{3C60089F-E532-6A84-F28A-14C44788A8AA}"/>
    <pc:docChg chg="modSld">
      <pc:chgData name="Guest User" userId="S::urn:spo:anon#bb393d772730e738af7f14986e947fcacaafe3ddd891a67b10d15d903c6d13e7::" providerId="AD" clId="Web-{3C60089F-E532-6A84-F28A-14C44788A8AA}" dt="2024-08-25T20:44:08.323" v="8" actId="20577"/>
      <pc:docMkLst>
        <pc:docMk/>
      </pc:docMkLst>
      <pc:sldChg chg="modSp">
        <pc:chgData name="Guest User" userId="S::urn:spo:anon#bb393d772730e738af7f14986e947fcacaafe3ddd891a67b10d15d903c6d13e7::" providerId="AD" clId="Web-{3C60089F-E532-6A84-F28A-14C44788A8AA}" dt="2024-08-25T20:44:08.323" v="8" actId="20577"/>
        <pc:sldMkLst>
          <pc:docMk/>
          <pc:sldMk cId="0" sldId="260"/>
        </pc:sldMkLst>
        <pc:spChg chg="mod">
          <ac:chgData name="Guest User" userId="S::urn:spo:anon#bb393d772730e738af7f14986e947fcacaafe3ddd891a67b10d15d903c6d13e7::" providerId="AD" clId="Web-{3C60089F-E532-6A84-F28A-14C44788A8AA}" dt="2024-08-25T20:44:08.323" v="8" actId="20577"/>
          <ac:spMkLst>
            <pc:docMk/>
            <pc:sldMk cId="0" sldId="260"/>
            <ac:spMk id="5" creationId="{44391A52-1D31-E115-C8D3-30617C7307CF}"/>
          </ac:spMkLst>
        </pc:spChg>
      </pc:sldChg>
    </pc:docChg>
  </pc:docChgLst>
  <pc:docChgLst>
    <pc:chgData name="Guest User" userId="S::urn:spo:anon#bb393d772730e738af7f14986e947fcacaafe3ddd891a67b10d15d903c6d13e7::" providerId="AD" clId="Web-{BF46840E-578D-825A-2252-0D8F16DB5D37}"/>
    <pc:docChg chg="modSld">
      <pc:chgData name="Guest User" userId="S::urn:spo:anon#bb393d772730e738af7f14986e947fcacaafe3ddd891a67b10d15d903c6d13e7::" providerId="AD" clId="Web-{BF46840E-578D-825A-2252-0D8F16DB5D37}" dt="2024-08-27T23:02:29.181" v="197" actId="1076"/>
      <pc:docMkLst>
        <pc:docMk/>
      </pc:docMkLst>
      <pc:sldChg chg="modSp">
        <pc:chgData name="Guest User" userId="S::urn:spo:anon#bb393d772730e738af7f14986e947fcacaafe3ddd891a67b10d15d903c6d13e7::" providerId="AD" clId="Web-{BF46840E-578D-825A-2252-0D8F16DB5D37}" dt="2024-08-27T21:39:19.156" v="6" actId="1076"/>
        <pc:sldMkLst>
          <pc:docMk/>
          <pc:sldMk cId="0" sldId="257"/>
        </pc:sldMkLst>
        <pc:spChg chg="mod">
          <ac:chgData name="Guest User" userId="S::urn:spo:anon#bb393d772730e738af7f14986e947fcacaafe3ddd891a67b10d15d903c6d13e7::" providerId="AD" clId="Web-{BF46840E-578D-825A-2252-0D8F16DB5D37}" dt="2024-08-27T21:39:19.156" v="6" actId="1076"/>
          <ac:spMkLst>
            <pc:docMk/>
            <pc:sldMk cId="0" sldId="257"/>
            <ac:spMk id="6" creationId="{2E692029-0788-ADF2-0179-42744730C034}"/>
          </ac:spMkLst>
        </pc:spChg>
      </pc:sldChg>
      <pc:sldChg chg="addSp modSp">
        <pc:chgData name="Guest User" userId="S::urn:spo:anon#bb393d772730e738af7f14986e947fcacaafe3ddd891a67b10d15d903c6d13e7::" providerId="AD" clId="Web-{BF46840E-578D-825A-2252-0D8F16DB5D37}" dt="2024-08-27T23:02:29.181" v="197" actId="1076"/>
        <pc:sldMkLst>
          <pc:docMk/>
          <pc:sldMk cId="0" sldId="258"/>
        </pc:sldMkLst>
        <pc:spChg chg="mod">
          <ac:chgData name="Guest User" userId="S::urn:spo:anon#bb393d772730e738af7f14986e947fcacaafe3ddd891a67b10d15d903c6d13e7::" providerId="AD" clId="Web-{BF46840E-578D-825A-2252-0D8F16DB5D37}" dt="2024-08-27T22:59:21.491" v="171" actId="1076"/>
          <ac:spMkLst>
            <pc:docMk/>
            <pc:sldMk cId="0" sldId="258"/>
            <ac:spMk id="5" creationId="{E4286FF1-A725-0E87-29F6-911CD728A2F7}"/>
          </ac:spMkLst>
        </pc:spChg>
        <pc:spChg chg="mod">
          <ac:chgData name="Guest User" userId="S::urn:spo:anon#bb393d772730e738af7f14986e947fcacaafe3ddd891a67b10d15d903c6d13e7::" providerId="AD" clId="Web-{BF46840E-578D-825A-2252-0D8F16DB5D37}" dt="2024-08-27T22:58:39.037" v="164" actId="20577"/>
          <ac:spMkLst>
            <pc:docMk/>
            <pc:sldMk cId="0" sldId="258"/>
            <ac:spMk id="7" creationId="{67573706-9B2B-7F18-3818-CC2DB5A626F7}"/>
          </ac:spMkLst>
        </pc:spChg>
        <pc:spChg chg="mod">
          <ac:chgData name="Guest User" userId="S::urn:spo:anon#bb393d772730e738af7f14986e947fcacaafe3ddd891a67b10d15d903c6d13e7::" providerId="AD" clId="Web-{BF46840E-578D-825A-2252-0D8F16DB5D37}" dt="2024-08-27T23:02:29.181" v="197" actId="1076"/>
          <ac:spMkLst>
            <pc:docMk/>
            <pc:sldMk cId="0" sldId="258"/>
            <ac:spMk id="11" creationId="{F89B37F2-67F9-C2CE-D80F-D5DB0E4E28CE}"/>
          </ac:spMkLst>
        </pc:spChg>
        <pc:spChg chg="add mod">
          <ac:chgData name="Guest User" userId="S::urn:spo:anon#bb393d772730e738af7f14986e947fcacaafe3ddd891a67b10d15d903c6d13e7::" providerId="AD" clId="Web-{BF46840E-578D-825A-2252-0D8F16DB5D37}" dt="2024-08-27T23:01:17.321" v="196" actId="1076"/>
          <ac:spMkLst>
            <pc:docMk/>
            <pc:sldMk cId="0" sldId="258"/>
            <ac:spMk id="12" creationId="{427E698C-8FCA-2182-8117-34006D167FF9}"/>
          </ac:spMkLst>
        </pc:spChg>
        <pc:spChg chg="mod">
          <ac:chgData name="Guest User" userId="S::urn:spo:anon#bb393d772730e738af7f14986e947fcacaafe3ddd891a67b10d15d903c6d13e7::" providerId="AD" clId="Web-{BF46840E-578D-825A-2252-0D8F16DB5D37}" dt="2024-08-27T22:45:46.483" v="101" actId="1076"/>
          <ac:spMkLst>
            <pc:docMk/>
            <pc:sldMk cId="0" sldId="258"/>
            <ac:spMk id="16" creationId="{7D3BE6FF-3B91-0B78-3D19-D6FBAA93FC43}"/>
          </ac:spMkLst>
        </pc:spChg>
        <pc:spChg chg="mod">
          <ac:chgData name="Guest User" userId="S::urn:spo:anon#bb393d772730e738af7f14986e947fcacaafe3ddd891a67b10d15d903c6d13e7::" providerId="AD" clId="Web-{BF46840E-578D-825A-2252-0D8F16DB5D37}" dt="2024-08-27T22:48:21.907" v="120" actId="1076"/>
          <ac:spMkLst>
            <pc:docMk/>
            <pc:sldMk cId="0" sldId="258"/>
            <ac:spMk id="17" creationId="{0F13C9BC-93B9-AA42-AF8F-BC2BB19EEB5C}"/>
          </ac:spMkLst>
        </pc:spChg>
        <pc:picChg chg="mod">
          <ac:chgData name="Guest User" userId="S::urn:spo:anon#bb393d772730e738af7f14986e947fcacaafe3ddd891a67b10d15d903c6d13e7::" providerId="AD" clId="Web-{BF46840E-578D-825A-2252-0D8F16DB5D37}" dt="2024-08-27T22:26:05.517" v="9" actId="1076"/>
          <ac:picMkLst>
            <pc:docMk/>
            <pc:sldMk cId="0" sldId="258"/>
            <ac:picMk id="9" creationId="{AE793E5A-D1E9-9D8F-6CE6-34CEEAABDED5}"/>
          </ac:picMkLst>
        </pc:picChg>
      </pc:sldChg>
    </pc:docChg>
  </pc:docChgLst>
  <pc:docChgLst>
    <pc:chgData name="Guest User" userId="S::urn:spo:anon#bb393d772730e738af7f14986e947fcacaafe3ddd891a67b10d15d903c6d13e7::" providerId="AD" clId="Web-{FCD91710-5359-790A-63CA-AE961AB35884}"/>
    <pc:docChg chg="modSld">
      <pc:chgData name="Guest User" userId="S::urn:spo:anon#bb393d772730e738af7f14986e947fcacaafe3ddd891a67b10d15d903c6d13e7::" providerId="AD" clId="Web-{FCD91710-5359-790A-63CA-AE961AB35884}" dt="2024-08-27T22:35:00.365" v="2"/>
      <pc:docMkLst>
        <pc:docMk/>
      </pc:docMkLst>
      <pc:sldChg chg="delSp">
        <pc:chgData name="Guest User" userId="S::urn:spo:anon#bb393d772730e738af7f14986e947fcacaafe3ddd891a67b10d15d903c6d13e7::" providerId="AD" clId="Web-{FCD91710-5359-790A-63CA-AE961AB35884}" dt="2024-08-27T22:35:00.365" v="2"/>
        <pc:sldMkLst>
          <pc:docMk/>
          <pc:sldMk cId="0" sldId="258"/>
        </pc:sldMkLst>
        <pc:spChg chg="del">
          <ac:chgData name="Guest User" userId="S::urn:spo:anon#bb393d772730e738af7f14986e947fcacaafe3ddd891a67b10d15d903c6d13e7::" providerId="AD" clId="Web-{FCD91710-5359-790A-63CA-AE961AB35884}" dt="2024-08-27T22:34:37.552" v="1"/>
          <ac:spMkLst>
            <pc:docMk/>
            <pc:sldMk cId="0" sldId="258"/>
            <ac:spMk id="15" creationId="{E1B6C836-7786-0DA8-38D5-1363C4121981}"/>
          </ac:spMkLst>
        </pc:spChg>
        <pc:picChg chg="del">
          <ac:chgData name="Guest User" userId="S::urn:spo:anon#bb393d772730e738af7f14986e947fcacaafe3ddd891a67b10d15d903c6d13e7::" providerId="AD" clId="Web-{FCD91710-5359-790A-63CA-AE961AB35884}" dt="2024-08-27T22:35:00.365" v="2"/>
          <ac:picMkLst>
            <pc:docMk/>
            <pc:sldMk cId="0" sldId="258"/>
            <ac:picMk id="10" creationId="{F215A46C-3953-2D5C-190C-F82E1F1FA7B6}"/>
          </ac:picMkLst>
        </pc:picChg>
      </pc:sldChg>
      <pc:sldChg chg="modSp">
        <pc:chgData name="Guest User" userId="S::urn:spo:anon#bb393d772730e738af7f14986e947fcacaafe3ddd891a67b10d15d903c6d13e7::" providerId="AD" clId="Web-{FCD91710-5359-790A-63CA-AE961AB35884}" dt="2024-08-27T22:22:39.763" v="0" actId="1076"/>
        <pc:sldMkLst>
          <pc:docMk/>
          <pc:sldMk cId="0" sldId="259"/>
        </pc:sldMkLst>
        <pc:picChg chg="mod">
          <ac:chgData name="Guest User" userId="S::urn:spo:anon#bb393d772730e738af7f14986e947fcacaafe3ddd891a67b10d15d903c6d13e7::" providerId="AD" clId="Web-{FCD91710-5359-790A-63CA-AE961AB35884}" dt="2024-08-27T22:22:39.763" v="0" actId="1076"/>
          <ac:picMkLst>
            <pc:docMk/>
            <pc:sldMk cId="0" sldId="259"/>
            <ac:picMk id="17" creationId="{D3F0AF7E-BC36-43F3-A7F9-702CFFB4B946}"/>
          </ac:picMkLst>
        </pc:picChg>
      </pc:sldChg>
    </pc:docChg>
  </pc:docChgLst>
  <pc:docChgLst>
    <pc:chgData name="Guest User" userId="S::urn:spo:anon#bb393d772730e738af7f14986e947fcacaafe3ddd891a67b10d15d903c6d13e7::" providerId="AD" clId="Web-{BEBA43F2-9C50-923F-665B-6393F2B24F8C}"/>
    <pc:docChg chg="delSld modSld">
      <pc:chgData name="Guest User" userId="S::urn:spo:anon#bb393d772730e738af7f14986e947fcacaafe3ddd891a67b10d15d903c6d13e7::" providerId="AD" clId="Web-{BEBA43F2-9C50-923F-665B-6393F2B24F8C}" dt="2024-08-24T22:59:21.667" v="175" actId="20577"/>
      <pc:docMkLst>
        <pc:docMk/>
      </pc:docMkLst>
      <pc:sldChg chg="addSp delSp modSp modTransition">
        <pc:chgData name="Guest User" userId="S::urn:spo:anon#bb393d772730e738af7f14986e947fcacaafe3ddd891a67b10d15d903c6d13e7::" providerId="AD" clId="Web-{BEBA43F2-9C50-923F-665B-6393F2B24F8C}" dt="2024-08-24T22:59:21.667" v="175" actId="20577"/>
        <pc:sldMkLst>
          <pc:docMk/>
          <pc:sldMk cId="0" sldId="257"/>
        </pc:sldMkLst>
        <pc:spChg chg="mod">
          <ac:chgData name="Guest User" userId="S::urn:spo:anon#bb393d772730e738af7f14986e947fcacaafe3ddd891a67b10d15d903c6d13e7::" providerId="AD" clId="Web-{BEBA43F2-9C50-923F-665B-6393F2B24F8C}" dt="2024-08-24T22:43:37.514" v="111"/>
          <ac:spMkLst>
            <pc:docMk/>
            <pc:sldMk cId="0" sldId="257"/>
            <ac:spMk id="2" creationId="{A9A1325F-BF8C-9D21-6E4F-BC0A3AA556F4}"/>
          </ac:spMkLst>
        </pc:spChg>
        <pc:spChg chg="add mod">
          <ac:chgData name="Guest User" userId="S::urn:spo:anon#bb393d772730e738af7f14986e947fcacaafe3ddd891a67b10d15d903c6d13e7::" providerId="AD" clId="Web-{BEBA43F2-9C50-923F-665B-6393F2B24F8C}" dt="2024-08-24T22:37:05.500" v="106" actId="1076"/>
          <ac:spMkLst>
            <pc:docMk/>
            <pc:sldMk cId="0" sldId="257"/>
            <ac:spMk id="3" creationId="{0E32A38C-C3B4-1918-FF85-46F654B9A55A}"/>
          </ac:spMkLst>
        </pc:spChg>
        <pc:spChg chg="mod">
          <ac:chgData name="Guest User" userId="S::urn:spo:anon#bb393d772730e738af7f14986e947fcacaafe3ddd891a67b10d15d903c6d13e7::" providerId="AD" clId="Web-{BEBA43F2-9C50-923F-665B-6393F2B24F8C}" dt="2024-08-24T22:42:19.199" v="109"/>
          <ac:spMkLst>
            <pc:docMk/>
            <pc:sldMk cId="0" sldId="257"/>
            <ac:spMk id="6" creationId="{2E692029-0788-ADF2-0179-42744730C034}"/>
          </ac:spMkLst>
        </pc:spChg>
        <pc:spChg chg="add del">
          <ac:chgData name="Guest User" userId="S::urn:spo:anon#bb393d772730e738af7f14986e947fcacaafe3ddd891a67b10d15d903c6d13e7::" providerId="AD" clId="Web-{BEBA43F2-9C50-923F-665B-6393F2B24F8C}" dt="2024-08-24T22:30:37.687" v="62"/>
          <ac:spMkLst>
            <pc:docMk/>
            <pc:sldMk cId="0" sldId="257"/>
            <ac:spMk id="7" creationId="{4019AA37-367B-4617-3120-AA3EB278082B}"/>
          </ac:spMkLst>
        </pc:spChg>
        <pc:spChg chg="mod">
          <ac:chgData name="Guest User" userId="S::urn:spo:anon#bb393d772730e738af7f14986e947fcacaafe3ddd891a67b10d15d903c6d13e7::" providerId="AD" clId="Web-{BEBA43F2-9C50-923F-665B-6393F2B24F8C}" dt="2024-08-24T22:58:15.618" v="141" actId="20577"/>
          <ac:spMkLst>
            <pc:docMk/>
            <pc:sldMk cId="0" sldId="257"/>
            <ac:spMk id="9" creationId="{F3465550-14B6-FDE3-817A-DD62260DF4AB}"/>
          </ac:spMkLst>
        </pc:spChg>
        <pc:spChg chg="mod">
          <ac:chgData name="Guest User" userId="S::urn:spo:anon#bb393d772730e738af7f14986e947fcacaafe3ddd891a67b10d15d903c6d13e7::" providerId="AD" clId="Web-{BEBA43F2-9C50-923F-665B-6393F2B24F8C}" dt="2024-08-24T22:36:11.981" v="101" actId="14100"/>
          <ac:spMkLst>
            <pc:docMk/>
            <pc:sldMk cId="0" sldId="257"/>
            <ac:spMk id="12" creationId="{0EB0DEFF-EEEB-2F67-897F-1882056A957A}"/>
          </ac:spMkLst>
        </pc:spChg>
        <pc:spChg chg="mod">
          <ac:chgData name="Guest User" userId="S::urn:spo:anon#bb393d772730e738af7f14986e947fcacaafe3ddd891a67b10d15d903c6d13e7::" providerId="AD" clId="Web-{BEBA43F2-9C50-923F-665B-6393F2B24F8C}" dt="2024-08-24T22:36:54.437" v="104" actId="1076"/>
          <ac:spMkLst>
            <pc:docMk/>
            <pc:sldMk cId="0" sldId="257"/>
            <ac:spMk id="13" creationId="{8CE6B388-0F66-4449-A3AF-C81A8D95600A}"/>
          </ac:spMkLst>
        </pc:spChg>
        <pc:spChg chg="add mod">
          <ac:chgData name="Guest User" userId="S::urn:spo:anon#bb393d772730e738af7f14986e947fcacaafe3ddd891a67b10d15d903c6d13e7::" providerId="AD" clId="Web-{BEBA43F2-9C50-923F-665B-6393F2B24F8C}" dt="2024-08-24T22:35:41.824" v="100" actId="1076"/>
          <ac:spMkLst>
            <pc:docMk/>
            <pc:sldMk cId="0" sldId="257"/>
            <ac:spMk id="14" creationId="{61C809E9-6F6A-006B-8188-5EA59F812D9F}"/>
          </ac:spMkLst>
        </pc:spChg>
        <pc:spChg chg="add del">
          <ac:chgData name="Guest User" userId="S::urn:spo:anon#bb393d772730e738af7f14986e947fcacaafe3ddd891a67b10d15d903c6d13e7::" providerId="AD" clId="Web-{BEBA43F2-9C50-923F-665B-6393F2B24F8C}" dt="2024-08-24T22:57:01.568" v="131"/>
          <ac:spMkLst>
            <pc:docMk/>
            <pc:sldMk cId="0" sldId="257"/>
            <ac:spMk id="22" creationId="{4E5850D9-9734-347A-4DAC-756406A1EF6A}"/>
          </ac:spMkLst>
        </pc:spChg>
        <pc:spChg chg="add del">
          <ac:chgData name="Guest User" userId="S::urn:spo:anon#bb393d772730e738af7f14986e947fcacaafe3ddd891a67b10d15d903c6d13e7::" providerId="AD" clId="Web-{BEBA43F2-9C50-923F-665B-6393F2B24F8C}" dt="2024-08-24T22:57:26.100" v="135"/>
          <ac:spMkLst>
            <pc:docMk/>
            <pc:sldMk cId="0" sldId="257"/>
            <ac:spMk id="23" creationId="{1A5EB37A-ABE6-5D0F-9951-52E43531E9FB}"/>
          </ac:spMkLst>
        </pc:spChg>
        <pc:spChg chg="add del">
          <ac:chgData name="Guest User" userId="S::urn:spo:anon#bb393d772730e738af7f14986e947fcacaafe3ddd891a67b10d15d903c6d13e7::" providerId="AD" clId="Web-{BEBA43F2-9C50-923F-665B-6393F2B24F8C}" dt="2024-08-24T22:57:50.289" v="137"/>
          <ac:spMkLst>
            <pc:docMk/>
            <pc:sldMk cId="0" sldId="257"/>
            <ac:spMk id="24" creationId="{555969D4-F02E-B0B5-7E8F-5CF61DE4388C}"/>
          </ac:spMkLst>
        </pc:spChg>
        <pc:spChg chg="add mod">
          <ac:chgData name="Guest User" userId="S::urn:spo:anon#bb393d772730e738af7f14986e947fcacaafe3ddd891a67b10d15d903c6d13e7::" providerId="AD" clId="Web-{BEBA43F2-9C50-923F-665B-6393F2B24F8C}" dt="2024-08-24T22:58:54.416" v="162" actId="20577"/>
          <ac:spMkLst>
            <pc:docMk/>
            <pc:sldMk cId="0" sldId="257"/>
            <ac:spMk id="25" creationId="{126E06A6-54F7-39E1-AC47-FF36AAAB5077}"/>
          </ac:spMkLst>
        </pc:spChg>
        <pc:spChg chg="add mod">
          <ac:chgData name="Guest User" userId="S::urn:spo:anon#bb393d772730e738af7f14986e947fcacaafe3ddd891a67b10d15d903c6d13e7::" providerId="AD" clId="Web-{BEBA43F2-9C50-923F-665B-6393F2B24F8C}" dt="2024-08-24T22:59:21.667" v="175" actId="20577"/>
          <ac:spMkLst>
            <pc:docMk/>
            <pc:sldMk cId="0" sldId="257"/>
            <ac:spMk id="26" creationId="{0D86D436-8A55-9877-92B2-55A39124B74D}"/>
          </ac:spMkLst>
        </pc:spChg>
        <pc:picChg chg="mod">
          <ac:chgData name="Guest User" userId="S::urn:spo:anon#bb393d772730e738af7f14986e947fcacaafe3ddd891a67b10d15d903c6d13e7::" providerId="AD" clId="Web-{BEBA43F2-9C50-923F-665B-6393F2B24F8C}" dt="2024-08-24T22:58:22.446" v="142" actId="1076"/>
          <ac:picMkLst>
            <pc:docMk/>
            <pc:sldMk cId="0" sldId="257"/>
            <ac:picMk id="115" creationId="{00000000-0000-0000-0000-000000000000}"/>
          </ac:picMkLst>
        </pc:picChg>
        <pc:inkChg chg="add del">
          <ac:chgData name="Guest User" userId="S::urn:spo:anon#bb393d772730e738af7f14986e947fcacaafe3ddd891a67b10d15d903c6d13e7::" providerId="AD" clId="Web-{BEBA43F2-9C50-923F-665B-6393F2B24F8C}" dt="2024-08-24T22:49:19.239" v="122"/>
          <ac:inkMkLst>
            <pc:docMk/>
            <pc:sldMk cId="0" sldId="257"/>
            <ac:inkMk id="7" creationId="{104C0474-32D4-BF8E-0231-1B1AD7479A79}"/>
          </ac:inkMkLst>
        </pc:inkChg>
        <pc:inkChg chg="add del">
          <ac:chgData name="Guest User" userId="S::urn:spo:anon#bb393d772730e738af7f14986e947fcacaafe3ddd891a67b10d15d903c6d13e7::" providerId="AD" clId="Web-{BEBA43F2-9C50-923F-665B-6393F2B24F8C}" dt="2024-08-24T22:49:54.553" v="126"/>
          <ac:inkMkLst>
            <pc:docMk/>
            <pc:sldMk cId="0" sldId="257"/>
            <ac:inkMk id="15" creationId="{63876900-C557-FA33-8408-B5827ABD0E2D}"/>
          </ac:inkMkLst>
        </pc:inkChg>
        <pc:inkChg chg="add del">
          <ac:chgData name="Guest User" userId="S::urn:spo:anon#bb393d772730e738af7f14986e947fcacaafe3ddd891a67b10d15d903c6d13e7::" providerId="AD" clId="Web-{BEBA43F2-9C50-923F-665B-6393F2B24F8C}" dt="2024-08-24T22:50:16.460" v="128"/>
          <ac:inkMkLst>
            <pc:docMk/>
            <pc:sldMk cId="0" sldId="257"/>
            <ac:inkMk id="16" creationId="{6847D83F-875E-0489-7658-310E166F3FF9}"/>
          </ac:inkMkLst>
        </pc:inkChg>
        <pc:inkChg chg="add del">
          <ac:chgData name="Guest User" userId="S::urn:spo:anon#bb393d772730e738af7f14986e947fcacaafe3ddd891a67b10d15d903c6d13e7::" providerId="AD" clId="Web-{BEBA43F2-9C50-923F-665B-6393F2B24F8C}" dt="2024-08-24T22:49:52.209" v="125"/>
          <ac:inkMkLst>
            <pc:docMk/>
            <pc:sldMk cId="0" sldId="257"/>
            <ac:inkMk id="17" creationId="{7BC3A7CC-E632-D009-350E-014DB73484D3}"/>
          </ac:inkMkLst>
        </pc:inkChg>
        <pc:inkChg chg="add del">
          <ac:chgData name="Guest User" userId="S::urn:spo:anon#bb393d772730e738af7f14986e947fcacaafe3ddd891a67b10d15d903c6d13e7::" providerId="AD" clId="Web-{BEBA43F2-9C50-923F-665B-6393F2B24F8C}" dt="2024-08-24T22:50:05.319" v="127"/>
          <ac:inkMkLst>
            <pc:docMk/>
            <pc:sldMk cId="0" sldId="257"/>
            <ac:inkMk id="18" creationId="{C7293893-2B11-608B-4D88-7602B6D4E0EB}"/>
          </ac:inkMkLst>
        </pc:inkChg>
        <pc:inkChg chg="add del">
          <ac:chgData name="Guest User" userId="S::urn:spo:anon#bb393d772730e738af7f14986e947fcacaafe3ddd891a67b10d15d903c6d13e7::" providerId="AD" clId="Web-{BEBA43F2-9C50-923F-665B-6393F2B24F8C}" dt="2024-08-24T22:50:33.007" v="129"/>
          <ac:inkMkLst>
            <pc:docMk/>
            <pc:sldMk cId="0" sldId="257"/>
            <ac:inkMk id="19" creationId="{7F04A846-0EB2-3759-976C-B0D57B0C7FE9}"/>
          </ac:inkMkLst>
        </pc:inkChg>
        <pc:inkChg chg="add del">
          <ac:chgData name="Guest User" userId="S::urn:spo:anon#bb393d772730e738af7f14986e947fcacaafe3ddd891a67b10d15d903c6d13e7::" providerId="AD" clId="Web-{BEBA43F2-9C50-923F-665B-6393F2B24F8C}" dt="2024-08-24T22:49:41.521" v="124"/>
          <ac:inkMkLst>
            <pc:docMk/>
            <pc:sldMk cId="0" sldId="257"/>
            <ac:inkMk id="20" creationId="{5599C610-A6D8-2730-8731-D29020E70D43}"/>
          </ac:inkMkLst>
        </pc:inkChg>
        <pc:inkChg chg="add del">
          <ac:chgData name="Guest User" userId="S::urn:spo:anon#bb393d772730e738af7f14986e947fcacaafe3ddd891a67b10d15d903c6d13e7::" providerId="AD" clId="Web-{BEBA43F2-9C50-923F-665B-6393F2B24F8C}" dt="2024-08-24T22:49:38.536" v="123"/>
          <ac:inkMkLst>
            <pc:docMk/>
            <pc:sldMk cId="0" sldId="257"/>
            <ac:inkMk id="21" creationId="{C07BB73B-71C0-E9C9-A744-97447EA54E04}"/>
          </ac:inkMkLst>
        </pc:inkChg>
        <pc:inkChg chg="add del">
          <ac:chgData name="Guest User" userId="S::urn:spo:anon#bb393d772730e738af7f14986e947fcacaafe3ddd891a67b10d15d903c6d13e7::" providerId="AD" clId="Web-{BEBA43F2-9C50-923F-665B-6393F2B24F8C}" dt="2024-08-24T22:49:14.020" v="121"/>
          <ac:inkMkLst>
            <pc:docMk/>
            <pc:sldMk cId="0" sldId="257"/>
            <ac:inkMk id="22" creationId="{2D240EC5-A3BF-AE5A-EE49-5755B8B283ED}"/>
          </ac:inkMkLst>
        </pc:inkChg>
      </pc:sldChg>
      <pc:sldChg chg="del">
        <pc:chgData name="Guest User" userId="S::urn:spo:anon#bb393d772730e738af7f14986e947fcacaafe3ddd891a67b10d15d903c6d13e7::" providerId="AD" clId="Web-{BEBA43F2-9C50-923F-665B-6393F2B24F8C}" dt="2024-08-24T22:07:53.668" v="0"/>
        <pc:sldMkLst>
          <pc:docMk/>
          <pc:sldMk cId="354659557" sldId="261"/>
        </pc:sldMkLst>
      </pc:sldChg>
    </pc:docChg>
  </pc:docChgLst>
  <pc:docChgLst>
    <pc:chgData name="Guest User" userId="S::urn:spo:anon#bb393d772730e738af7f14986e947fcacaafe3ddd891a67b10d15d903c6d13e7::" providerId="AD" clId="Web-{45ADC149-BE02-5C57-E432-E3802D6148E6}"/>
    <pc:docChg chg="modSld">
      <pc:chgData name="Guest User" userId="S::urn:spo:anon#bb393d772730e738af7f14986e947fcacaafe3ddd891a67b10d15d903c6d13e7::" providerId="AD" clId="Web-{45ADC149-BE02-5C57-E432-E3802D6148E6}" dt="2024-08-27T21:23:40.862" v="24"/>
      <pc:docMkLst>
        <pc:docMk/>
      </pc:docMkLst>
      <pc:sldChg chg="modSp">
        <pc:chgData name="Guest User" userId="S::urn:spo:anon#bb393d772730e738af7f14986e947fcacaafe3ddd891a67b10d15d903c6d13e7::" providerId="AD" clId="Web-{45ADC149-BE02-5C57-E432-E3802D6148E6}" dt="2024-08-27T21:23:40.862" v="24"/>
        <pc:sldMkLst>
          <pc:docMk/>
          <pc:sldMk cId="0" sldId="257"/>
        </pc:sldMkLst>
        <pc:spChg chg="mod">
          <ac:chgData name="Guest User" userId="S::urn:spo:anon#bb393d772730e738af7f14986e947fcacaafe3ddd891a67b10d15d903c6d13e7::" providerId="AD" clId="Web-{45ADC149-BE02-5C57-E432-E3802D6148E6}" dt="2024-08-27T21:22:59.158" v="19" actId="1076"/>
          <ac:spMkLst>
            <pc:docMk/>
            <pc:sldMk cId="0" sldId="257"/>
            <ac:spMk id="5" creationId="{2AF9EF6D-075B-2BC5-6AD3-8664EA08D512}"/>
          </ac:spMkLst>
        </pc:spChg>
        <pc:spChg chg="mod">
          <ac:chgData name="Guest User" userId="S::urn:spo:anon#bb393d772730e738af7f14986e947fcacaafe3ddd891a67b10d15d903c6d13e7::" providerId="AD" clId="Web-{45ADC149-BE02-5C57-E432-E3802D6148E6}" dt="2024-08-27T21:22:39.001" v="18" actId="1076"/>
          <ac:spMkLst>
            <pc:docMk/>
            <pc:sldMk cId="0" sldId="257"/>
            <ac:spMk id="10" creationId="{ED19E1B4-7914-EC31-3697-13253AE1AEB2}"/>
          </ac:spMkLst>
        </pc:spChg>
        <pc:spChg chg="mod">
          <ac:chgData name="Guest User" userId="S::urn:spo:anon#bb393d772730e738af7f14986e947fcacaafe3ddd891a67b10d15d903c6d13e7::" providerId="AD" clId="Web-{45ADC149-BE02-5C57-E432-E3802D6148E6}" dt="2024-08-27T21:23:06.236" v="20" actId="1076"/>
          <ac:spMkLst>
            <pc:docMk/>
            <pc:sldMk cId="0" sldId="257"/>
            <ac:spMk id="11" creationId="{854BAF4B-B53B-D3C4-0D9E-FCBD06D255C8}"/>
          </ac:spMkLst>
        </pc:spChg>
        <pc:spChg chg="mod">
          <ac:chgData name="Guest User" userId="S::urn:spo:anon#bb393d772730e738af7f14986e947fcacaafe3ddd891a67b10d15d903c6d13e7::" providerId="AD" clId="Web-{45ADC149-BE02-5C57-E432-E3802D6148E6}" dt="2024-08-27T21:22:08.829" v="14"/>
          <ac:spMkLst>
            <pc:docMk/>
            <pc:sldMk cId="0" sldId="257"/>
            <ac:spMk id="12" creationId="{0EB0DEFF-EEEB-2F67-897F-1882056A957A}"/>
          </ac:spMkLst>
        </pc:spChg>
        <pc:spChg chg="mod">
          <ac:chgData name="Guest User" userId="S::urn:spo:anon#bb393d772730e738af7f14986e947fcacaafe3ddd891a67b10d15d903c6d13e7::" providerId="AD" clId="Web-{45ADC149-BE02-5C57-E432-E3802D6148E6}" dt="2024-08-27T21:22:25.814" v="17" actId="1076"/>
          <ac:spMkLst>
            <pc:docMk/>
            <pc:sldMk cId="0" sldId="257"/>
            <ac:spMk id="13" creationId="{8CE6B388-0F66-4449-A3AF-C81A8D95600A}"/>
          </ac:spMkLst>
        </pc:spChg>
        <pc:spChg chg="mod">
          <ac:chgData name="Guest User" userId="S::urn:spo:anon#bb393d772730e738af7f14986e947fcacaafe3ddd891a67b10d15d903c6d13e7::" providerId="AD" clId="Web-{45ADC149-BE02-5C57-E432-E3802D6148E6}" dt="2024-08-27T21:23:17.268" v="21"/>
          <ac:spMkLst>
            <pc:docMk/>
            <pc:sldMk cId="0" sldId="257"/>
            <ac:spMk id="14" creationId="{61C809E9-6F6A-006B-8188-5EA59F812D9F}"/>
          </ac:spMkLst>
        </pc:spChg>
        <pc:spChg chg="mod">
          <ac:chgData name="Guest User" userId="S::urn:spo:anon#bb393d772730e738af7f14986e947fcacaafe3ddd891a67b10d15d903c6d13e7::" providerId="AD" clId="Web-{45ADC149-BE02-5C57-E432-E3802D6148E6}" dt="2024-08-27T21:23:40.862" v="24"/>
          <ac:spMkLst>
            <pc:docMk/>
            <pc:sldMk cId="0" sldId="257"/>
            <ac:spMk id="114" creationId="{00000000-0000-0000-0000-000000000000}"/>
          </ac:spMkLst>
        </pc:spChg>
      </pc:sldChg>
      <pc:sldChg chg="modSp">
        <pc:chgData name="Guest User" userId="S::urn:spo:anon#bb393d772730e738af7f14986e947fcacaafe3ddd891a67b10d15d903c6d13e7::" providerId="AD" clId="Web-{45ADC149-BE02-5C57-E432-E3802D6148E6}" dt="2024-08-27T21:18:20.839" v="5"/>
        <pc:sldMkLst>
          <pc:docMk/>
          <pc:sldMk cId="0" sldId="258"/>
        </pc:sldMkLst>
        <pc:spChg chg="mod">
          <ac:chgData name="Guest User" userId="S::urn:spo:anon#bb393d772730e738af7f14986e947fcacaafe3ddd891a67b10d15d903c6d13e7::" providerId="AD" clId="Web-{45ADC149-BE02-5C57-E432-E3802D6148E6}" dt="2024-08-27T21:18:20.839" v="5"/>
          <ac:spMkLst>
            <pc:docMk/>
            <pc:sldMk cId="0" sldId="258"/>
            <ac:spMk id="3" creationId="{DBF2EE2C-FECA-DFF4-0448-2D3E1C2C817C}"/>
          </ac:spMkLst>
        </pc:spChg>
        <pc:spChg chg="mod">
          <ac:chgData name="Guest User" userId="S::urn:spo:anon#bb393d772730e738af7f14986e947fcacaafe3ddd891a67b10d15d903c6d13e7::" providerId="AD" clId="Web-{45ADC149-BE02-5C57-E432-E3802D6148E6}" dt="2024-08-27T21:18:13.402" v="4"/>
          <ac:spMkLst>
            <pc:docMk/>
            <pc:sldMk cId="0" sldId="258"/>
            <ac:spMk id="7" creationId="{67573706-9B2B-7F18-3818-CC2DB5A626F7}"/>
          </ac:spMkLst>
        </pc:spChg>
      </pc:sldChg>
      <pc:sldChg chg="modSp">
        <pc:chgData name="Guest User" userId="S::urn:spo:anon#bb393d772730e738af7f14986e947fcacaafe3ddd891a67b10d15d903c6d13e7::" providerId="AD" clId="Web-{45ADC149-BE02-5C57-E432-E3802D6148E6}" dt="2024-08-27T21:18:40.355" v="6"/>
        <pc:sldMkLst>
          <pc:docMk/>
          <pc:sldMk cId="0" sldId="260"/>
        </pc:sldMkLst>
        <pc:spChg chg="mod">
          <ac:chgData name="Guest User" userId="S::urn:spo:anon#bb393d772730e738af7f14986e947fcacaafe3ddd891a67b10d15d903c6d13e7::" providerId="AD" clId="Web-{45ADC149-BE02-5C57-E432-E3802D6148E6}" dt="2024-08-27T21:18:40.355" v="6"/>
          <ac:spMkLst>
            <pc:docMk/>
            <pc:sldMk cId="0" sldId="260"/>
            <ac:spMk id="3" creationId="{43335404-3B21-3B5C-C208-EFE612C05D51}"/>
          </ac:spMkLst>
        </pc:spChg>
      </pc:sldChg>
    </pc:docChg>
  </pc:docChgLst>
  <pc:docChgLst>
    <pc:chgData name="Guest User" userId="S::urn:spo:anon#bb393d772730e738af7f14986e947fcacaafe3ddd891a67b10d15d903c6d13e7::" providerId="AD" clId="Web-{73374F87-F66E-305A-073E-D0121DE7302C}"/>
    <pc:docChg chg="modSld">
      <pc:chgData name="Guest User" userId="S::urn:spo:anon#bb393d772730e738af7f14986e947fcacaafe3ddd891a67b10d15d903c6d13e7::" providerId="AD" clId="Web-{73374F87-F66E-305A-073E-D0121DE7302C}" dt="2024-08-26T23:01:59.960" v="0" actId="1076"/>
      <pc:docMkLst>
        <pc:docMk/>
      </pc:docMkLst>
      <pc:sldChg chg="modSp">
        <pc:chgData name="Guest User" userId="S::urn:spo:anon#bb393d772730e738af7f14986e947fcacaafe3ddd891a67b10d15d903c6d13e7::" providerId="AD" clId="Web-{73374F87-F66E-305A-073E-D0121DE7302C}" dt="2024-08-26T23:01:59.960" v="0" actId="1076"/>
        <pc:sldMkLst>
          <pc:docMk/>
          <pc:sldMk cId="0" sldId="257"/>
        </pc:sldMkLst>
        <pc:spChg chg="mod">
          <ac:chgData name="Guest User" userId="S::urn:spo:anon#bb393d772730e738af7f14986e947fcacaafe3ddd891a67b10d15d903c6d13e7::" providerId="AD" clId="Web-{73374F87-F66E-305A-073E-D0121DE7302C}" dt="2024-08-26T23:01:59.960" v="0" actId="1076"/>
          <ac:spMkLst>
            <pc:docMk/>
            <pc:sldMk cId="0" sldId="257"/>
            <ac:spMk id="3" creationId="{0E32A38C-C3B4-1918-FF85-46F654B9A55A}"/>
          </ac:spMkLst>
        </pc:spChg>
      </pc:sldChg>
    </pc:docChg>
  </pc:docChgLst>
  <pc:docChgLst>
    <pc:chgData name="Guest User" userId="S::urn:spo:anon#bb393d772730e738af7f14986e947fcacaafe3ddd891a67b10d15d903c6d13e7::" providerId="AD" clId="Web-{C982D2FC-8165-959A-7D03-EF10698A1EA7}"/>
    <pc:docChg chg="modSld">
      <pc:chgData name="Guest User" userId="S::urn:spo:anon#bb393d772730e738af7f14986e947fcacaafe3ddd891a67b10d15d903c6d13e7::" providerId="AD" clId="Web-{C982D2FC-8165-959A-7D03-EF10698A1EA7}" dt="2024-08-28T07:36:15.047" v="26" actId="20577"/>
      <pc:docMkLst>
        <pc:docMk/>
      </pc:docMkLst>
      <pc:sldChg chg="addSp delSp modSp">
        <pc:chgData name="Guest User" userId="S::urn:spo:anon#bb393d772730e738af7f14986e947fcacaafe3ddd891a67b10d15d903c6d13e7::" providerId="AD" clId="Web-{C982D2FC-8165-959A-7D03-EF10698A1EA7}" dt="2024-08-28T07:36:15.047" v="26" actId="20577"/>
        <pc:sldMkLst>
          <pc:docMk/>
          <pc:sldMk cId="0" sldId="260"/>
        </pc:sldMkLst>
        <pc:spChg chg="add mod">
          <ac:chgData name="Guest User" userId="S::urn:spo:anon#bb393d772730e738af7f14986e947fcacaafe3ddd891a67b10d15d903c6d13e7::" providerId="AD" clId="Web-{C982D2FC-8165-959A-7D03-EF10698A1EA7}" dt="2024-08-28T07:36:15.047" v="26" actId="20577"/>
          <ac:spMkLst>
            <pc:docMk/>
            <pc:sldMk cId="0" sldId="260"/>
            <ac:spMk id="10" creationId="{79A1B528-DDBA-238B-778E-CCDE5458D531}"/>
          </ac:spMkLst>
        </pc:spChg>
        <pc:spChg chg="add del mod">
          <ac:chgData name="Guest User" userId="S::urn:spo:anon#bb393d772730e738af7f14986e947fcacaafe3ddd891a67b10d15d903c6d13e7::" providerId="AD" clId="Web-{C982D2FC-8165-959A-7D03-EF10698A1EA7}" dt="2024-08-28T07:35:27.514" v="25"/>
          <ac:spMkLst>
            <pc:docMk/>
            <pc:sldMk cId="0" sldId="260"/>
            <ac:spMk id="15" creationId="{81F0E9B2-F4D9-5EDC-265B-78E1062DB115}"/>
          </ac:spMkLst>
        </pc:spChg>
        <pc:picChg chg="mod">
          <ac:chgData name="Guest User" userId="S::urn:spo:anon#bb393d772730e738af7f14986e947fcacaafe3ddd891a67b10d15d903c6d13e7::" providerId="AD" clId="Web-{C982D2FC-8165-959A-7D03-EF10698A1EA7}" dt="2024-08-28T07:34:14.324" v="0" actId="14100"/>
          <ac:picMkLst>
            <pc:docMk/>
            <pc:sldMk cId="0" sldId="260"/>
            <ac:picMk id="2" creationId="{951286B9-600D-B053-BC89-55CF6077300E}"/>
          </ac:picMkLst>
        </pc:picChg>
        <pc:picChg chg="mod">
          <ac:chgData name="Guest User" userId="S::urn:spo:anon#bb393d772730e738af7f14986e947fcacaafe3ddd891a67b10d15d903c6d13e7::" providerId="AD" clId="Web-{C982D2FC-8165-959A-7D03-EF10698A1EA7}" dt="2024-08-28T07:34:21.355" v="1" actId="14100"/>
          <ac:picMkLst>
            <pc:docMk/>
            <pc:sldMk cId="0" sldId="260"/>
            <ac:picMk id="14" creationId="{819334F9-E4F7-0833-DC62-785C181DCF29}"/>
          </ac:picMkLst>
        </pc:picChg>
      </pc:sldChg>
    </pc:docChg>
  </pc:docChgLst>
  <pc:docChgLst>
    <pc:chgData name="Guest User" userId="S::urn:spo:anon#bb393d772730e738af7f14986e947fcacaafe3ddd891a67b10d15d903c6d13e7::" providerId="AD" clId="Web-{3B0F1E9B-B4B8-D590-0A51-6706ABDC2C68}"/>
    <pc:docChg chg="modSld">
      <pc:chgData name="Guest User" userId="S::urn:spo:anon#bb393d772730e738af7f14986e947fcacaafe3ddd891a67b10d15d903c6d13e7::" providerId="AD" clId="Web-{3B0F1E9B-B4B8-D590-0A51-6706ABDC2C68}" dt="2024-08-28T07:36:17.953" v="118" actId="1076"/>
      <pc:docMkLst>
        <pc:docMk/>
      </pc:docMkLst>
      <pc:sldChg chg="addSp delSp modSp">
        <pc:chgData name="Guest User" userId="S::urn:spo:anon#bb393d772730e738af7f14986e947fcacaafe3ddd891a67b10d15d903c6d13e7::" providerId="AD" clId="Web-{3B0F1E9B-B4B8-D590-0A51-6706ABDC2C68}" dt="2024-08-28T07:12:14.093" v="109"/>
        <pc:sldMkLst>
          <pc:docMk/>
          <pc:sldMk cId="0" sldId="258"/>
        </pc:sldMkLst>
        <pc:spChg chg="mod">
          <ac:chgData name="Guest User" userId="S::urn:spo:anon#bb393d772730e738af7f14986e947fcacaafe3ddd891a67b10d15d903c6d13e7::" providerId="AD" clId="Web-{3B0F1E9B-B4B8-D590-0A51-6706ABDC2C68}" dt="2024-08-28T07:12:09.218" v="107" actId="1076"/>
          <ac:spMkLst>
            <pc:docMk/>
            <pc:sldMk cId="0" sldId="258"/>
            <ac:spMk id="3" creationId="{DBF2EE2C-FECA-DFF4-0448-2D3E1C2C817C}"/>
          </ac:spMkLst>
        </pc:spChg>
        <pc:spChg chg="mod">
          <ac:chgData name="Guest User" userId="S::urn:spo:anon#bb393d772730e738af7f14986e947fcacaafe3ddd891a67b10d15d903c6d13e7::" providerId="AD" clId="Web-{3B0F1E9B-B4B8-D590-0A51-6706ABDC2C68}" dt="2024-08-28T07:06:48.902" v="23" actId="20577"/>
          <ac:spMkLst>
            <pc:docMk/>
            <pc:sldMk cId="0" sldId="258"/>
            <ac:spMk id="5" creationId="{E4286FF1-A725-0E87-29F6-911CD728A2F7}"/>
          </ac:spMkLst>
        </pc:spChg>
        <pc:spChg chg="mod">
          <ac:chgData name="Guest User" userId="S::urn:spo:anon#bb393d772730e738af7f14986e947fcacaafe3ddd891a67b10d15d903c6d13e7::" providerId="AD" clId="Web-{3B0F1E9B-B4B8-D590-0A51-6706ABDC2C68}" dt="2024-08-28T07:05:25.105" v="21" actId="1076"/>
          <ac:spMkLst>
            <pc:docMk/>
            <pc:sldMk cId="0" sldId="258"/>
            <ac:spMk id="7" creationId="{67573706-9B2B-7F18-3818-CC2DB5A626F7}"/>
          </ac:spMkLst>
        </pc:spChg>
        <pc:spChg chg="mod">
          <ac:chgData name="Guest User" userId="S::urn:spo:anon#bb393d772730e738af7f14986e947fcacaafe3ddd891a67b10d15d903c6d13e7::" providerId="AD" clId="Web-{3B0F1E9B-B4B8-D590-0A51-6706ABDC2C68}" dt="2024-08-28T06:59:45.820" v="2" actId="1076"/>
          <ac:spMkLst>
            <pc:docMk/>
            <pc:sldMk cId="0" sldId="258"/>
            <ac:spMk id="11" creationId="{33D1238F-D4CA-8399-7455-C3D2091328B6}"/>
          </ac:spMkLst>
        </pc:spChg>
        <pc:spChg chg="add del mod">
          <ac:chgData name="Guest User" userId="S::urn:spo:anon#bb393d772730e738af7f14986e947fcacaafe3ddd891a67b10d15d903c6d13e7::" providerId="AD" clId="Web-{3B0F1E9B-B4B8-D590-0A51-6706ABDC2C68}" dt="2024-08-28T07:12:14.093" v="109"/>
          <ac:spMkLst>
            <pc:docMk/>
            <pc:sldMk cId="0" sldId="258"/>
            <ac:spMk id="12" creationId="{DBFB344D-336B-8DA9-0F19-2711219DA010}"/>
          </ac:spMkLst>
        </pc:spChg>
        <pc:spChg chg="del mod">
          <ac:chgData name="Guest User" userId="S::urn:spo:anon#bb393d772730e738af7f14986e947fcacaafe3ddd891a67b10d15d903c6d13e7::" providerId="AD" clId="Web-{3B0F1E9B-B4B8-D590-0A51-6706ABDC2C68}" dt="2024-08-28T07:12:11.562" v="108"/>
          <ac:spMkLst>
            <pc:docMk/>
            <pc:sldMk cId="0" sldId="258"/>
            <ac:spMk id="13" creationId="{A9EBB282-27A0-708B-3424-13A3083263A4}"/>
          </ac:spMkLst>
        </pc:spChg>
        <pc:spChg chg="mod">
          <ac:chgData name="Guest User" userId="S::urn:spo:anon#bb393d772730e738af7f14986e947fcacaafe3ddd891a67b10d15d903c6d13e7::" providerId="AD" clId="Web-{3B0F1E9B-B4B8-D590-0A51-6706ABDC2C68}" dt="2024-08-28T07:00:23.211" v="10" actId="20577"/>
          <ac:spMkLst>
            <pc:docMk/>
            <pc:sldMk cId="0" sldId="258"/>
            <ac:spMk id="28" creationId="{56B60686-9918-328F-3870-62FF0EE3BC13}"/>
          </ac:spMkLst>
        </pc:spChg>
        <pc:spChg chg="mod">
          <ac:chgData name="Guest User" userId="S::urn:spo:anon#bb393d772730e738af7f14986e947fcacaafe3ddd891a67b10d15d903c6d13e7::" providerId="AD" clId="Web-{3B0F1E9B-B4B8-D590-0A51-6706ABDC2C68}" dt="2024-08-28T07:00:05.961" v="3" actId="1076"/>
          <ac:spMkLst>
            <pc:docMk/>
            <pc:sldMk cId="0" sldId="258"/>
            <ac:spMk id="31" creationId="{D5350B30-C355-04F9-AEFF-7CBA1F9BC473}"/>
          </ac:spMkLst>
        </pc:spChg>
        <pc:picChg chg="mod">
          <ac:chgData name="Guest User" userId="S::urn:spo:anon#bb393d772730e738af7f14986e947fcacaafe3ddd891a67b10d15d903c6d13e7::" providerId="AD" clId="Web-{3B0F1E9B-B4B8-D590-0A51-6706ABDC2C68}" dt="2024-08-28T07:00:09.523" v="4" actId="1076"/>
          <ac:picMkLst>
            <pc:docMk/>
            <pc:sldMk cId="0" sldId="258"/>
            <ac:picMk id="6" creationId="{2DEED0B4-C25D-57A3-8628-D1B143235757}"/>
          </ac:picMkLst>
        </pc:picChg>
        <pc:picChg chg="mod">
          <ac:chgData name="Guest User" userId="S::urn:spo:anon#bb393d772730e738af7f14986e947fcacaafe3ddd891a67b10d15d903c6d13e7::" providerId="AD" clId="Web-{3B0F1E9B-B4B8-D590-0A51-6706ABDC2C68}" dt="2024-08-28T07:02:27.165" v="20" actId="1076"/>
          <ac:picMkLst>
            <pc:docMk/>
            <pc:sldMk cId="0" sldId="258"/>
            <ac:picMk id="8" creationId="{F8EBA231-16A3-CFC3-20AC-FEDF11A09F65}"/>
          </ac:picMkLst>
        </pc:picChg>
        <pc:picChg chg="mod">
          <ac:chgData name="Guest User" userId="S::urn:spo:anon#bb393d772730e738af7f14986e947fcacaafe3ddd891a67b10d15d903c6d13e7::" providerId="AD" clId="Web-{3B0F1E9B-B4B8-D590-0A51-6706ABDC2C68}" dt="2024-08-28T07:06:53.199" v="24" actId="1076"/>
          <ac:picMkLst>
            <pc:docMk/>
            <pc:sldMk cId="0" sldId="258"/>
            <ac:picMk id="26" creationId="{2F04B6C6-73BA-8C3D-EF67-43623319E4C6}"/>
          </ac:picMkLst>
        </pc:picChg>
      </pc:sldChg>
      <pc:sldChg chg="modSp">
        <pc:chgData name="Guest User" userId="S::urn:spo:anon#bb393d772730e738af7f14986e947fcacaafe3ddd891a67b10d15d903c6d13e7::" providerId="AD" clId="Web-{3B0F1E9B-B4B8-D590-0A51-6706ABDC2C68}" dt="2024-08-28T07:36:17.953" v="118" actId="1076"/>
        <pc:sldMkLst>
          <pc:docMk/>
          <pc:sldMk cId="0" sldId="260"/>
        </pc:sldMkLst>
        <pc:spChg chg="mod">
          <ac:chgData name="Guest User" userId="S::urn:spo:anon#bb393d772730e738af7f14986e947fcacaafe3ddd891a67b10d15d903c6d13e7::" providerId="AD" clId="Web-{3B0F1E9B-B4B8-D590-0A51-6706ABDC2C68}" dt="2024-08-28T07:36:17.953" v="118" actId="1076"/>
          <ac:spMkLst>
            <pc:docMk/>
            <pc:sldMk cId="0" sldId="260"/>
            <ac:spMk id="10" creationId="{79A1B528-DDBA-238B-778E-CCDE5458D531}"/>
          </ac:spMkLst>
        </pc:spChg>
        <pc:spChg chg="mod">
          <ac:chgData name="Guest User" userId="S::urn:spo:anon#bb393d772730e738af7f14986e947fcacaafe3ddd891a67b10d15d903c6d13e7::" providerId="AD" clId="Web-{3B0F1E9B-B4B8-D590-0A51-6706ABDC2C68}" dt="2024-08-28T07:12:46.484" v="110" actId="1076"/>
          <ac:spMkLst>
            <pc:docMk/>
            <pc:sldMk cId="0" sldId="260"/>
            <ac:spMk id="11" creationId="{BA50297D-D31E-C6C5-1271-78598DB458CA}"/>
          </ac:spMkLst>
        </pc:spChg>
        <pc:spChg chg="mod">
          <ac:chgData name="Guest User" userId="S::urn:spo:anon#bb393d772730e738af7f14986e947fcacaafe3ddd891a67b10d15d903c6d13e7::" providerId="AD" clId="Web-{3B0F1E9B-B4B8-D590-0A51-6706ABDC2C68}" dt="2024-08-28T07:12:49.297" v="111" actId="1076"/>
          <ac:spMkLst>
            <pc:docMk/>
            <pc:sldMk cId="0" sldId="260"/>
            <ac:spMk id="12" creationId="{50B3C9F2-6B24-4294-BB20-4BA765F1B3EA}"/>
          </ac:spMkLst>
        </pc:spChg>
      </pc:sldChg>
    </pc:docChg>
  </pc:docChgLst>
  <pc:docChgLst>
    <pc:chgData name="Guest User" userId="S::urn:spo:anon#ec3a2c36c646abdec304d88389b67018bc2e562dbff2d431dcf36e388f26b795::" providerId="AD" clId="Web-{8CF40BE6-89B8-A28E-7576-9B4B03559AF4}"/>
    <pc:docChg chg="modSld">
      <pc:chgData name="Guest User" userId="S::urn:spo:anon#ec3a2c36c646abdec304d88389b67018bc2e562dbff2d431dcf36e388f26b795::" providerId="AD" clId="Web-{8CF40BE6-89B8-A28E-7576-9B4B03559AF4}" dt="2024-08-24T23:30:05.348" v="30" actId="1076"/>
      <pc:docMkLst>
        <pc:docMk/>
      </pc:docMkLst>
      <pc:sldChg chg="modSp">
        <pc:chgData name="Guest User" userId="S::urn:spo:anon#ec3a2c36c646abdec304d88389b67018bc2e562dbff2d431dcf36e388f26b795::" providerId="AD" clId="Web-{8CF40BE6-89B8-A28E-7576-9B4B03559AF4}" dt="2024-08-24T23:29:20.972" v="28" actId="14100"/>
        <pc:sldMkLst>
          <pc:docMk/>
          <pc:sldMk cId="0" sldId="257"/>
        </pc:sldMkLst>
        <pc:spChg chg="mod">
          <ac:chgData name="Guest User" userId="S::urn:spo:anon#ec3a2c36c646abdec304d88389b67018bc2e562dbff2d431dcf36e388f26b795::" providerId="AD" clId="Web-{8CF40BE6-89B8-A28E-7576-9B4B03559AF4}" dt="2024-08-24T23:21:02.507" v="12" actId="1076"/>
          <ac:spMkLst>
            <pc:docMk/>
            <pc:sldMk cId="0" sldId="257"/>
            <ac:spMk id="2" creationId="{A9A1325F-BF8C-9D21-6E4F-BC0A3AA556F4}"/>
          </ac:spMkLst>
        </pc:spChg>
        <pc:spChg chg="mod">
          <ac:chgData name="Guest User" userId="S::urn:spo:anon#ec3a2c36c646abdec304d88389b67018bc2e562dbff2d431dcf36e388f26b795::" providerId="AD" clId="Web-{8CF40BE6-89B8-A28E-7576-9B4B03559AF4}" dt="2024-08-24T23:29:13.675" v="27" actId="14100"/>
          <ac:spMkLst>
            <pc:docMk/>
            <pc:sldMk cId="0" sldId="257"/>
            <ac:spMk id="11" creationId="{854BAF4B-B53B-D3C4-0D9E-FCBD06D255C8}"/>
          </ac:spMkLst>
        </pc:spChg>
        <pc:spChg chg="mod">
          <ac:chgData name="Guest User" userId="S::urn:spo:anon#ec3a2c36c646abdec304d88389b67018bc2e562dbff2d431dcf36e388f26b795::" providerId="AD" clId="Web-{8CF40BE6-89B8-A28E-7576-9B4B03559AF4}" dt="2024-08-24T23:23:17.088" v="16" actId="14100"/>
          <ac:spMkLst>
            <pc:docMk/>
            <pc:sldMk cId="0" sldId="257"/>
            <ac:spMk id="12" creationId="{0EB0DEFF-EEEB-2F67-897F-1882056A957A}"/>
          </ac:spMkLst>
        </pc:spChg>
        <pc:spChg chg="mod">
          <ac:chgData name="Guest User" userId="S::urn:spo:anon#ec3a2c36c646abdec304d88389b67018bc2e562dbff2d431dcf36e388f26b795::" providerId="AD" clId="Web-{8CF40BE6-89B8-A28E-7576-9B4B03559AF4}" dt="2024-08-24T23:29:20.972" v="28" actId="14100"/>
          <ac:spMkLst>
            <pc:docMk/>
            <pc:sldMk cId="0" sldId="257"/>
            <ac:spMk id="13" creationId="{8CE6B388-0F66-4449-A3AF-C81A8D95600A}"/>
          </ac:spMkLst>
        </pc:spChg>
      </pc:sldChg>
      <pc:sldChg chg="modSp">
        <pc:chgData name="Guest User" userId="S::urn:spo:anon#ec3a2c36c646abdec304d88389b67018bc2e562dbff2d431dcf36e388f26b795::" providerId="AD" clId="Web-{8CF40BE6-89B8-A28E-7576-9B4B03559AF4}" dt="2024-08-24T23:30:05.348" v="30" actId="1076"/>
        <pc:sldMkLst>
          <pc:docMk/>
          <pc:sldMk cId="0" sldId="260"/>
        </pc:sldMkLst>
        <pc:spChg chg="mod">
          <ac:chgData name="Guest User" userId="S::urn:spo:anon#ec3a2c36c646abdec304d88389b67018bc2e562dbff2d431dcf36e388f26b795::" providerId="AD" clId="Web-{8CF40BE6-89B8-A28E-7576-9B4B03559AF4}" dt="2024-08-24T23:30:03.410" v="29" actId="1076"/>
          <ac:spMkLst>
            <pc:docMk/>
            <pc:sldMk cId="0" sldId="260"/>
            <ac:spMk id="3" creationId="{43335404-3B21-3B5C-C208-EFE612C05D51}"/>
          </ac:spMkLst>
        </pc:spChg>
        <pc:spChg chg="mod">
          <ac:chgData name="Guest User" userId="S::urn:spo:anon#ec3a2c36c646abdec304d88389b67018bc2e562dbff2d431dcf36e388f26b795::" providerId="AD" clId="Web-{8CF40BE6-89B8-A28E-7576-9B4B03559AF4}" dt="2024-08-24T23:28:21.220" v="26" actId="1076"/>
          <ac:spMkLst>
            <pc:docMk/>
            <pc:sldMk cId="0" sldId="260"/>
            <ac:spMk id="4" creationId="{02C1195E-1D51-9A8D-17EE-51EC9C749C8A}"/>
          </ac:spMkLst>
        </pc:spChg>
        <pc:spChg chg="mod">
          <ac:chgData name="Guest User" userId="S::urn:spo:anon#ec3a2c36c646abdec304d88389b67018bc2e562dbff2d431dcf36e388f26b795::" providerId="AD" clId="Web-{8CF40BE6-89B8-A28E-7576-9B4B03559AF4}" dt="2024-08-24T23:24:34.402" v="17"/>
          <ac:spMkLst>
            <pc:docMk/>
            <pc:sldMk cId="0" sldId="260"/>
            <ac:spMk id="6" creationId="{B4C663B9-76B1-06CD-FA25-F768F86D1EF1}"/>
          </ac:spMkLst>
        </pc:spChg>
        <pc:spChg chg="mod">
          <ac:chgData name="Guest User" userId="S::urn:spo:anon#ec3a2c36c646abdec304d88389b67018bc2e562dbff2d431dcf36e388f26b795::" providerId="AD" clId="Web-{8CF40BE6-89B8-A28E-7576-9B4B03559AF4}" dt="2024-08-24T23:30:05.348" v="30" actId="1076"/>
          <ac:spMkLst>
            <pc:docMk/>
            <pc:sldMk cId="0" sldId="260"/>
            <ac:spMk id="8" creationId="{F88708FA-3C54-96D1-3898-0BE6A0050046}"/>
          </ac:spMkLst>
        </pc:spChg>
        <pc:spChg chg="mod">
          <ac:chgData name="Guest User" userId="S::urn:spo:anon#ec3a2c36c646abdec304d88389b67018bc2e562dbff2d431dcf36e388f26b795::" providerId="AD" clId="Web-{8CF40BE6-89B8-A28E-7576-9B4B03559AF4}" dt="2024-08-24T23:26:57.343" v="23"/>
          <ac:spMkLst>
            <pc:docMk/>
            <pc:sldMk cId="0" sldId="260"/>
            <ac:spMk id="12" creationId="{50B3C9F2-6B24-4294-BB20-4BA765F1B3EA}"/>
          </ac:spMkLst>
        </pc:spChg>
        <pc:spChg chg="mod">
          <ac:chgData name="Guest User" userId="S::urn:spo:anon#ec3a2c36c646abdec304d88389b67018bc2e562dbff2d431dcf36e388f26b795::" providerId="AD" clId="Web-{8CF40BE6-89B8-A28E-7576-9B4B03559AF4}" dt="2024-08-24T23:25:19.419" v="22" actId="1076"/>
          <ac:spMkLst>
            <pc:docMk/>
            <pc:sldMk cId="0" sldId="260"/>
            <ac:spMk id="13" creationId="{2D5471D9-246A-02BE-641B-DC3A168EF2D8}"/>
          </ac:spMkLst>
        </pc:spChg>
      </pc:sldChg>
    </pc:docChg>
  </pc:docChgLst>
  <pc:docChgLst>
    <pc:chgData name="Guest User" userId="S::urn:spo:anon#ec3a2c36c646abdec304d88389b67018bc2e562dbff2d431dcf36e388f26b795::" providerId="AD" clId="Web-{8DDD414D-333E-45B9-2144-7B233A4CEE48}"/>
    <pc:docChg chg="modSld">
      <pc:chgData name="Guest User" userId="S::urn:spo:anon#ec3a2c36c646abdec304d88389b67018bc2e562dbff2d431dcf36e388f26b795::" providerId="AD" clId="Web-{8DDD414D-333E-45B9-2144-7B233A4CEE48}" dt="2024-08-24T23:17:50.905" v="21" actId="1076"/>
      <pc:docMkLst>
        <pc:docMk/>
      </pc:docMkLst>
      <pc:sldChg chg="modSp">
        <pc:chgData name="Guest User" userId="S::urn:spo:anon#ec3a2c36c646abdec304d88389b67018bc2e562dbff2d431dcf36e388f26b795::" providerId="AD" clId="Web-{8DDD414D-333E-45B9-2144-7B233A4CEE48}" dt="2024-08-24T23:08:21.362" v="13" actId="20577"/>
        <pc:sldMkLst>
          <pc:docMk/>
          <pc:sldMk cId="0" sldId="257"/>
        </pc:sldMkLst>
        <pc:spChg chg="mod">
          <ac:chgData name="Guest User" userId="S::urn:spo:anon#ec3a2c36c646abdec304d88389b67018bc2e562dbff2d431dcf36e388f26b795::" providerId="AD" clId="Web-{8DDD414D-333E-45B9-2144-7B233A4CEE48}" dt="2024-08-24T23:08:21.362" v="13" actId="20577"/>
          <ac:spMkLst>
            <pc:docMk/>
            <pc:sldMk cId="0" sldId="257"/>
            <ac:spMk id="6" creationId="{2E692029-0788-ADF2-0179-42744730C034}"/>
          </ac:spMkLst>
        </pc:spChg>
        <pc:spChg chg="mod">
          <ac:chgData name="Guest User" userId="S::urn:spo:anon#ec3a2c36c646abdec304d88389b67018bc2e562dbff2d431dcf36e388f26b795::" providerId="AD" clId="Web-{8DDD414D-333E-45B9-2144-7B233A4CEE48}" dt="2024-08-24T23:07:57.893" v="12" actId="20577"/>
          <ac:spMkLst>
            <pc:docMk/>
            <pc:sldMk cId="0" sldId="257"/>
            <ac:spMk id="10" creationId="{ED19E1B4-7914-EC31-3697-13253AE1AEB2}"/>
          </ac:spMkLst>
        </pc:spChg>
        <pc:spChg chg="mod">
          <ac:chgData name="Guest User" userId="S::urn:spo:anon#ec3a2c36c646abdec304d88389b67018bc2e562dbff2d431dcf36e388f26b795::" providerId="AD" clId="Web-{8DDD414D-333E-45B9-2144-7B233A4CEE48}" dt="2024-08-24T22:59:53.493" v="4" actId="20577"/>
          <ac:spMkLst>
            <pc:docMk/>
            <pc:sldMk cId="0" sldId="257"/>
            <ac:spMk id="25" creationId="{126E06A6-54F7-39E1-AC47-FF36AAAB5077}"/>
          </ac:spMkLst>
        </pc:spChg>
        <pc:spChg chg="mod">
          <ac:chgData name="Guest User" userId="S::urn:spo:anon#ec3a2c36c646abdec304d88389b67018bc2e562dbff2d431dcf36e388f26b795::" providerId="AD" clId="Web-{8DDD414D-333E-45B9-2144-7B233A4CEE48}" dt="2024-08-24T23:01:10.685" v="8" actId="20577"/>
          <ac:spMkLst>
            <pc:docMk/>
            <pc:sldMk cId="0" sldId="257"/>
            <ac:spMk id="26" creationId="{0D86D436-8A55-9877-92B2-55A39124B74D}"/>
          </ac:spMkLst>
        </pc:spChg>
      </pc:sldChg>
      <pc:sldChg chg="modSp">
        <pc:chgData name="Guest User" userId="S::urn:spo:anon#ec3a2c36c646abdec304d88389b67018bc2e562dbff2d431dcf36e388f26b795::" providerId="AD" clId="Web-{8DDD414D-333E-45B9-2144-7B233A4CEE48}" dt="2024-08-24T23:17:50.905" v="21" actId="1076"/>
        <pc:sldMkLst>
          <pc:docMk/>
          <pc:sldMk cId="0" sldId="260"/>
        </pc:sldMkLst>
        <pc:spChg chg="mod">
          <ac:chgData name="Guest User" userId="S::urn:spo:anon#ec3a2c36c646abdec304d88389b67018bc2e562dbff2d431dcf36e388f26b795::" providerId="AD" clId="Web-{8DDD414D-333E-45B9-2144-7B233A4CEE48}" dt="2024-08-24T23:17:50.905" v="21" actId="1076"/>
          <ac:spMkLst>
            <pc:docMk/>
            <pc:sldMk cId="0" sldId="260"/>
            <ac:spMk id="7" creationId="{27BBA32B-A501-57E3-F0A9-9C6358946F72}"/>
          </ac:spMkLst>
        </pc:spChg>
        <pc:spChg chg="mod">
          <ac:chgData name="Guest User" userId="S::urn:spo:anon#ec3a2c36c646abdec304d88389b67018bc2e562dbff2d431dcf36e388f26b795::" providerId="AD" clId="Web-{8DDD414D-333E-45B9-2144-7B233A4CEE48}" dt="2024-08-24T23:12:09.005" v="15" actId="1076"/>
          <ac:spMkLst>
            <pc:docMk/>
            <pc:sldMk cId="0" sldId="260"/>
            <ac:spMk id="11" creationId="{BA50297D-D31E-C6C5-1271-78598DB458CA}"/>
          </ac:spMkLst>
        </pc:spChg>
        <pc:spChg chg="mod">
          <ac:chgData name="Guest User" userId="S::urn:spo:anon#ec3a2c36c646abdec304d88389b67018bc2e562dbff2d431dcf36e388f26b795::" providerId="AD" clId="Web-{8DDD414D-333E-45B9-2144-7B233A4CEE48}" dt="2024-08-24T23:12:40.974" v="18" actId="1076"/>
          <ac:spMkLst>
            <pc:docMk/>
            <pc:sldMk cId="0" sldId="260"/>
            <ac:spMk id="12" creationId="{50B3C9F2-6B24-4294-BB20-4BA765F1B3EA}"/>
          </ac:spMkLst>
        </pc:spChg>
        <pc:picChg chg="mod">
          <ac:chgData name="Guest User" userId="S::urn:spo:anon#ec3a2c36c646abdec304d88389b67018bc2e562dbff2d431dcf36e388f26b795::" providerId="AD" clId="Web-{8DDD414D-333E-45B9-2144-7B233A4CEE48}" dt="2024-08-24T23:17:42.124" v="19" actId="1076"/>
          <ac:picMkLst>
            <pc:docMk/>
            <pc:sldMk cId="0" sldId="260"/>
            <ac:picMk id="2" creationId="{951286B9-600D-B053-BC89-55CF6077300E}"/>
          </ac:picMkLst>
        </pc:picChg>
      </pc:sldChg>
    </pc:docChg>
  </pc:docChgLst>
  <pc:docChgLst>
    <pc:chgData name="Guest User" userId="S::urn:spo:anon#bb393d772730e738af7f14986e947fcacaafe3ddd891a67b10d15d903c6d13e7::" providerId="AD" clId="Web-{3677BB42-99BD-0CFA-681C-6CC1FD3CBA61}"/>
    <pc:docChg chg="modSld">
      <pc:chgData name="Guest User" userId="S::urn:spo:anon#bb393d772730e738af7f14986e947fcacaafe3ddd891a67b10d15d903c6d13e7::" providerId="AD" clId="Web-{3677BB42-99BD-0CFA-681C-6CC1FD3CBA61}" dt="2024-08-28T06:06:43.799" v="56"/>
      <pc:docMkLst>
        <pc:docMk/>
      </pc:docMkLst>
      <pc:sldChg chg="modTransition">
        <pc:chgData name="Guest User" userId="S::urn:spo:anon#bb393d772730e738af7f14986e947fcacaafe3ddd891a67b10d15d903c6d13e7::" providerId="AD" clId="Web-{3677BB42-99BD-0CFA-681C-6CC1FD3CBA61}" dt="2024-08-28T06:06:43.799" v="56"/>
        <pc:sldMkLst>
          <pc:docMk/>
          <pc:sldMk cId="0" sldId="256"/>
        </pc:sldMkLst>
      </pc:sldChg>
      <pc:sldChg chg="addSp delSp modSp modTransition">
        <pc:chgData name="Guest User" userId="S::urn:spo:anon#bb393d772730e738af7f14986e947fcacaafe3ddd891a67b10d15d903c6d13e7::" providerId="AD" clId="Web-{3677BB42-99BD-0CFA-681C-6CC1FD3CBA61}" dt="2024-08-28T06:06:39.158" v="54"/>
        <pc:sldMkLst>
          <pc:docMk/>
          <pc:sldMk cId="0" sldId="258"/>
        </pc:sldMkLst>
        <pc:spChg chg="mod">
          <ac:chgData name="Guest User" userId="S::urn:spo:anon#bb393d772730e738af7f14986e947fcacaafe3ddd891a67b10d15d903c6d13e7::" providerId="AD" clId="Web-{3677BB42-99BD-0CFA-681C-6CC1FD3CBA61}" dt="2024-08-28T06:00:15.692" v="43" actId="1076"/>
          <ac:spMkLst>
            <pc:docMk/>
            <pc:sldMk cId="0" sldId="258"/>
            <ac:spMk id="5" creationId="{E4286FF1-A725-0E87-29F6-911CD728A2F7}"/>
          </ac:spMkLst>
        </pc:spChg>
        <pc:spChg chg="add mod">
          <ac:chgData name="Guest User" userId="S::urn:spo:anon#bb393d772730e738af7f14986e947fcacaafe3ddd891a67b10d15d903c6d13e7::" providerId="AD" clId="Web-{3677BB42-99BD-0CFA-681C-6CC1FD3CBA61}" dt="2024-08-28T05:51:26.580" v="27" actId="1076"/>
          <ac:spMkLst>
            <pc:docMk/>
            <pc:sldMk cId="0" sldId="258"/>
            <ac:spMk id="9" creationId="{D8C8F0C8-4F3E-D461-B4E5-2631C395321E}"/>
          </ac:spMkLst>
        </pc:spChg>
        <pc:spChg chg="mod">
          <ac:chgData name="Guest User" userId="S::urn:spo:anon#bb393d772730e738af7f14986e947fcacaafe3ddd891a67b10d15d903c6d13e7::" providerId="AD" clId="Web-{3677BB42-99BD-0CFA-681C-6CC1FD3CBA61}" dt="2024-08-28T06:01:42.585" v="49" actId="1076"/>
          <ac:spMkLst>
            <pc:docMk/>
            <pc:sldMk cId="0" sldId="258"/>
            <ac:spMk id="11" creationId="{33D1238F-D4CA-8399-7455-C3D2091328B6}"/>
          </ac:spMkLst>
        </pc:spChg>
        <pc:spChg chg="mod">
          <ac:chgData name="Guest User" userId="S::urn:spo:anon#bb393d772730e738af7f14986e947fcacaafe3ddd891a67b10d15d903c6d13e7::" providerId="AD" clId="Web-{3677BB42-99BD-0CFA-681C-6CC1FD3CBA61}" dt="2024-08-28T06:00:09.645" v="42" actId="1076"/>
          <ac:spMkLst>
            <pc:docMk/>
            <pc:sldMk cId="0" sldId="258"/>
            <ac:spMk id="27" creationId="{1B13AF80-32CE-193C-A23E-130671E700DC}"/>
          </ac:spMkLst>
        </pc:spChg>
        <pc:spChg chg="mod">
          <ac:chgData name="Guest User" userId="S::urn:spo:anon#bb393d772730e738af7f14986e947fcacaafe3ddd891a67b10d15d903c6d13e7::" providerId="AD" clId="Web-{3677BB42-99BD-0CFA-681C-6CC1FD3CBA61}" dt="2024-08-28T06:01:53.695" v="50" actId="1076"/>
          <ac:spMkLst>
            <pc:docMk/>
            <pc:sldMk cId="0" sldId="258"/>
            <ac:spMk id="28" creationId="{56B60686-9918-328F-3870-62FF0EE3BC13}"/>
          </ac:spMkLst>
        </pc:spChg>
        <pc:spChg chg="mod">
          <ac:chgData name="Guest User" userId="S::urn:spo:anon#bb393d772730e738af7f14986e947fcacaafe3ddd891a67b10d15d903c6d13e7::" providerId="AD" clId="Web-{3677BB42-99BD-0CFA-681C-6CC1FD3CBA61}" dt="2024-08-28T06:02:00.352" v="51" actId="1076"/>
          <ac:spMkLst>
            <pc:docMk/>
            <pc:sldMk cId="0" sldId="258"/>
            <ac:spMk id="31" creationId="{D5350B30-C355-04F9-AEFF-7CBA1F9BC473}"/>
          </ac:spMkLst>
        </pc:spChg>
        <pc:picChg chg="add mod">
          <ac:chgData name="Guest User" userId="S::urn:spo:anon#bb393d772730e738af7f14986e947fcacaafe3ddd891a67b10d15d903c6d13e7::" providerId="AD" clId="Web-{3677BB42-99BD-0CFA-681C-6CC1FD3CBA61}" dt="2024-08-28T05:55:39.464" v="37"/>
          <ac:picMkLst>
            <pc:docMk/>
            <pc:sldMk cId="0" sldId="258"/>
            <ac:picMk id="2" creationId="{7D797D16-2FB3-44D9-A141-F4F98F106EC0}"/>
          </ac:picMkLst>
        </pc:picChg>
        <pc:picChg chg="mod">
          <ac:chgData name="Guest User" userId="S::urn:spo:anon#bb393d772730e738af7f14986e947fcacaafe3ddd891a67b10d15d903c6d13e7::" providerId="AD" clId="Web-{3677BB42-99BD-0CFA-681C-6CC1FD3CBA61}" dt="2024-08-28T06:02:07.680" v="52" actId="1076"/>
          <ac:picMkLst>
            <pc:docMk/>
            <pc:sldMk cId="0" sldId="258"/>
            <ac:picMk id="6" creationId="{2DEED0B4-C25D-57A3-8628-D1B143235757}"/>
          </ac:picMkLst>
        </pc:picChg>
        <pc:picChg chg="del mod">
          <ac:chgData name="Guest User" userId="S::urn:spo:anon#bb393d772730e738af7f14986e947fcacaafe3ddd891a67b10d15d903c6d13e7::" providerId="AD" clId="Web-{3677BB42-99BD-0CFA-681C-6CC1FD3CBA61}" dt="2024-08-28T05:45:03.926" v="10"/>
          <ac:picMkLst>
            <pc:docMk/>
            <pc:sldMk cId="0" sldId="258"/>
            <ac:picMk id="6" creationId="{947C46F2-B37B-74AC-E0AD-C65437555731}"/>
          </ac:picMkLst>
        </pc:picChg>
        <pc:picChg chg="mod">
          <ac:chgData name="Guest User" userId="S::urn:spo:anon#bb393d772730e738af7f14986e947fcacaafe3ddd891a67b10d15d903c6d13e7::" providerId="AD" clId="Web-{3677BB42-99BD-0CFA-681C-6CC1FD3CBA61}" dt="2024-08-28T06:00:45.084" v="47" actId="1076"/>
          <ac:picMkLst>
            <pc:docMk/>
            <pc:sldMk cId="0" sldId="258"/>
            <ac:picMk id="8" creationId="{F8EBA231-16A3-CFC3-20AC-FEDF11A09F65}"/>
          </ac:picMkLst>
        </pc:picChg>
        <pc:picChg chg="mod">
          <ac:chgData name="Guest User" userId="S::urn:spo:anon#bb393d772730e738af7f14986e947fcacaafe3ddd891a67b10d15d903c6d13e7::" providerId="AD" clId="Web-{3677BB42-99BD-0CFA-681C-6CC1FD3CBA61}" dt="2024-08-28T06:00:38.474" v="46" actId="1076"/>
          <ac:picMkLst>
            <pc:docMk/>
            <pc:sldMk cId="0" sldId="258"/>
            <ac:picMk id="10" creationId="{0338250D-ECD6-13AE-1611-8759843DB069}"/>
          </ac:picMkLst>
        </pc:picChg>
        <pc:picChg chg="mod">
          <ac:chgData name="Guest User" userId="S::urn:spo:anon#bb393d772730e738af7f14986e947fcacaafe3ddd891a67b10d15d903c6d13e7::" providerId="AD" clId="Web-{3677BB42-99BD-0CFA-681C-6CC1FD3CBA61}" dt="2024-08-28T06:01:22.100" v="48" actId="1076"/>
          <ac:picMkLst>
            <pc:docMk/>
            <pc:sldMk cId="0" sldId="258"/>
            <ac:picMk id="26" creationId="{2F04B6C6-73BA-8C3D-EF67-43623319E4C6}"/>
          </ac:picMkLst>
        </pc:picChg>
      </pc:sldChg>
      <pc:sldChg chg="modSp modTransition">
        <pc:chgData name="Guest User" userId="S::urn:spo:anon#bb393d772730e738af7f14986e947fcacaafe3ddd891a67b10d15d903c6d13e7::" providerId="AD" clId="Web-{3677BB42-99BD-0CFA-681C-6CC1FD3CBA61}" dt="2024-08-28T06:06:42.315" v="55"/>
        <pc:sldMkLst>
          <pc:docMk/>
          <pc:sldMk cId="0" sldId="259"/>
        </pc:sldMkLst>
        <pc:spChg chg="mod">
          <ac:chgData name="Guest User" userId="S::urn:spo:anon#bb393d772730e738af7f14986e947fcacaafe3ddd891a67b10d15d903c6d13e7::" providerId="AD" clId="Web-{3677BB42-99BD-0CFA-681C-6CC1FD3CBA61}" dt="2024-08-28T05:52:10.785" v="29" actId="20577"/>
          <ac:spMkLst>
            <pc:docMk/>
            <pc:sldMk cId="0" sldId="259"/>
            <ac:spMk id="3" creationId="{3498EDDE-0217-6E73-2EA7-FB9A89CE8614}"/>
          </ac:spMkLst>
        </pc:spChg>
        <pc:spChg chg="mod">
          <ac:chgData name="Guest User" userId="S::urn:spo:anon#bb393d772730e738af7f14986e947fcacaafe3ddd891a67b10d15d903c6d13e7::" providerId="AD" clId="Web-{3677BB42-99BD-0CFA-681C-6CC1FD3CBA61}" dt="2024-08-28T05:53:30.834" v="33" actId="20577"/>
          <ac:spMkLst>
            <pc:docMk/>
            <pc:sldMk cId="0" sldId="259"/>
            <ac:spMk id="6" creationId="{69CE5C48-6A69-CF3D-EB95-B43A589E6375}"/>
          </ac:spMkLst>
        </pc:spChg>
        <pc:picChg chg="mod">
          <ac:chgData name="Guest User" userId="S::urn:spo:anon#bb393d772730e738af7f14986e947fcacaafe3ddd891a67b10d15d903c6d13e7::" providerId="AD" clId="Web-{3677BB42-99BD-0CFA-681C-6CC1FD3CBA61}" dt="2024-08-28T05:54:39.868" v="36"/>
          <ac:picMkLst>
            <pc:docMk/>
            <pc:sldMk cId="0" sldId="259"/>
            <ac:picMk id="7" creationId="{A19F0984-79DD-E747-8762-B80ECD740483}"/>
          </ac:picMkLst>
        </pc:picChg>
        <pc:picChg chg="mod">
          <ac:chgData name="Guest User" userId="S::urn:spo:anon#bb393d772730e738af7f14986e947fcacaafe3ddd891a67b10d15d903c6d13e7::" providerId="AD" clId="Web-{3677BB42-99BD-0CFA-681C-6CC1FD3CBA61}" dt="2024-08-28T05:53:54.960" v="34"/>
          <ac:picMkLst>
            <pc:docMk/>
            <pc:sldMk cId="0" sldId="259"/>
            <ac:picMk id="17" creationId="{D3F0AF7E-BC36-43F3-A7F9-702CFFB4B946}"/>
          </ac:picMkLst>
        </pc:picChg>
      </pc:sldChg>
      <pc:sldChg chg="modTransition">
        <pc:chgData name="Guest User" userId="S::urn:spo:anon#bb393d772730e738af7f14986e947fcacaafe3ddd891a67b10d15d903c6d13e7::" providerId="AD" clId="Web-{3677BB42-99BD-0CFA-681C-6CC1FD3CBA61}" dt="2024-08-28T06:06:33.799" v="53"/>
        <pc:sldMkLst>
          <pc:docMk/>
          <pc:sldMk cId="0" sldId="260"/>
        </pc:sldMkLst>
      </pc:sldChg>
    </pc:docChg>
  </pc:docChgLst>
  <pc:docChgLst>
    <pc:chgData name="Guest User" userId="S::urn:spo:anon#bb393d772730e738af7f14986e947fcacaafe3ddd891a67b10d15d903c6d13e7::" providerId="AD" clId="Web-{4B0AE989-A758-2C62-1652-2D588A2DB1A6}"/>
    <pc:docChg chg="modSld">
      <pc:chgData name="Guest User" userId="S::urn:spo:anon#bb393d772730e738af7f14986e947fcacaafe3ddd891a67b10d15d903c6d13e7::" providerId="AD" clId="Web-{4B0AE989-A758-2C62-1652-2D588A2DB1A6}" dt="2024-08-24T22:25:20.965" v="0" actId="14100"/>
      <pc:docMkLst>
        <pc:docMk/>
      </pc:docMkLst>
      <pc:sldChg chg="modSp">
        <pc:chgData name="Guest User" userId="S::urn:spo:anon#bb393d772730e738af7f14986e947fcacaafe3ddd891a67b10d15d903c6d13e7::" providerId="AD" clId="Web-{4B0AE989-A758-2C62-1652-2D588A2DB1A6}" dt="2024-08-24T22:25:20.965" v="0" actId="14100"/>
        <pc:sldMkLst>
          <pc:docMk/>
          <pc:sldMk cId="0" sldId="260"/>
        </pc:sldMkLst>
        <pc:spChg chg="mod">
          <ac:chgData name="Guest User" userId="S::urn:spo:anon#bb393d772730e738af7f14986e947fcacaafe3ddd891a67b10d15d903c6d13e7::" providerId="AD" clId="Web-{4B0AE989-A758-2C62-1652-2D588A2DB1A6}" dt="2024-08-24T22:25:20.965" v="0" actId="14100"/>
          <ac:spMkLst>
            <pc:docMk/>
            <pc:sldMk cId="0" sldId="260"/>
            <ac:spMk id="5" creationId="{44391A52-1D31-E115-C8D3-30617C7307CF}"/>
          </ac:spMkLst>
        </pc:spChg>
      </pc:sldChg>
    </pc:docChg>
  </pc:docChgLst>
  <pc:docChgLst>
    <pc:chgData name="Guest User" userId="S::urn:spo:anon#bb393d772730e738af7f14986e947fcacaafe3ddd891a67b10d15d903c6d13e7::" providerId="AD" clId="Web-{72FF94A7-6A29-BD44-ED29-31079E914A5C}"/>
    <pc:docChg chg="modSld">
      <pc:chgData name="Guest User" userId="S::urn:spo:anon#bb393d772730e738af7f14986e947fcacaafe3ddd891a67b10d15d903c6d13e7::" providerId="AD" clId="Web-{72FF94A7-6A29-BD44-ED29-31079E914A5C}" dt="2024-08-24T22:15:07.312" v="14" actId="1076"/>
      <pc:docMkLst>
        <pc:docMk/>
      </pc:docMkLst>
      <pc:sldChg chg="addSp delSp modSp">
        <pc:chgData name="Guest User" userId="S::urn:spo:anon#bb393d772730e738af7f14986e947fcacaafe3ddd891a67b10d15d903c6d13e7::" providerId="AD" clId="Web-{72FF94A7-6A29-BD44-ED29-31079E914A5C}" dt="2024-08-24T22:15:07.312" v="14" actId="1076"/>
        <pc:sldMkLst>
          <pc:docMk/>
          <pc:sldMk cId="0" sldId="260"/>
        </pc:sldMkLst>
        <pc:picChg chg="add mod">
          <ac:chgData name="Guest User" userId="S::urn:spo:anon#bb393d772730e738af7f14986e947fcacaafe3ddd891a67b10d15d903c6d13e7::" providerId="AD" clId="Web-{72FF94A7-6A29-BD44-ED29-31079E914A5C}" dt="2024-08-24T22:15:07.312" v="14" actId="1076"/>
          <ac:picMkLst>
            <pc:docMk/>
            <pc:sldMk cId="0" sldId="260"/>
            <ac:picMk id="2" creationId="{951286B9-600D-B053-BC89-55CF6077300E}"/>
          </ac:picMkLst>
        </pc:picChg>
        <pc:picChg chg="del">
          <ac:chgData name="Guest User" userId="S::urn:spo:anon#bb393d772730e738af7f14986e947fcacaafe3ddd891a67b10d15d903c6d13e7::" providerId="AD" clId="Web-{72FF94A7-6A29-BD44-ED29-31079E914A5C}" dt="2024-08-24T22:08:14.423" v="1"/>
          <ac:picMkLst>
            <pc:docMk/>
            <pc:sldMk cId="0" sldId="260"/>
            <ac:picMk id="4" creationId="{271DF7C4-95B3-2F2D-7FE0-9AF8547E8B7D}"/>
          </ac:picMkLst>
        </pc:picChg>
        <pc:picChg chg="del">
          <ac:chgData name="Guest User" userId="S::urn:spo:anon#bb393d772730e738af7f14986e947fcacaafe3ddd891a67b10d15d903c6d13e7::" providerId="AD" clId="Web-{72FF94A7-6A29-BD44-ED29-31079E914A5C}" dt="2024-08-24T22:07:31.986" v="0"/>
          <ac:picMkLst>
            <pc:docMk/>
            <pc:sldMk cId="0" sldId="260"/>
            <ac:picMk id="8" creationId="{EDDA4482-83B2-7D02-F4AF-7B5D20BEA28B}"/>
          </ac:picMkLst>
        </pc:picChg>
      </pc:sldChg>
    </pc:docChg>
  </pc:docChgLst>
  <pc:docChgLst>
    <pc:chgData name="Guest User" userId="S::urn:spo:anon#bb393d772730e738af7f14986e947fcacaafe3ddd891a67b10d15d903c6d13e7::" providerId="AD" clId="Web-{BE1D5B36-31C2-7D32-142F-46FBAE3784C0}"/>
    <pc:docChg chg="modSld">
      <pc:chgData name="Guest User" userId="S::urn:spo:anon#bb393d772730e738af7f14986e947fcacaafe3ddd891a67b10d15d903c6d13e7::" providerId="AD" clId="Web-{BE1D5B36-31C2-7D32-142F-46FBAE3784C0}" dt="2024-08-28T07:15:40.641" v="372" actId="20577"/>
      <pc:docMkLst>
        <pc:docMk/>
      </pc:docMkLst>
      <pc:sldChg chg="modSp">
        <pc:chgData name="Guest User" userId="S::urn:spo:anon#bb393d772730e738af7f14986e947fcacaafe3ddd891a67b10d15d903c6d13e7::" providerId="AD" clId="Web-{BE1D5B36-31C2-7D32-142F-46FBAE3784C0}" dt="2024-08-28T07:15:40.641" v="372" actId="20577"/>
        <pc:sldMkLst>
          <pc:docMk/>
          <pc:sldMk cId="0" sldId="257"/>
        </pc:sldMkLst>
        <pc:spChg chg="mod">
          <ac:chgData name="Guest User" userId="S::urn:spo:anon#bb393d772730e738af7f14986e947fcacaafe3ddd891a67b10d15d903c6d13e7::" providerId="AD" clId="Web-{BE1D5B36-31C2-7D32-142F-46FBAE3784C0}" dt="2024-08-28T06:47:17.434" v="163"/>
          <ac:spMkLst>
            <pc:docMk/>
            <pc:sldMk cId="0" sldId="257"/>
            <ac:spMk id="2" creationId="{A9A1325F-BF8C-9D21-6E4F-BC0A3AA556F4}"/>
          </ac:spMkLst>
        </pc:spChg>
        <pc:spChg chg="mod">
          <ac:chgData name="Guest User" userId="S::urn:spo:anon#bb393d772730e738af7f14986e947fcacaafe3ddd891a67b10d15d903c6d13e7::" providerId="AD" clId="Web-{BE1D5B36-31C2-7D32-142F-46FBAE3784C0}" dt="2024-08-28T07:15:40.641" v="372" actId="20577"/>
          <ac:spMkLst>
            <pc:docMk/>
            <pc:sldMk cId="0" sldId="257"/>
            <ac:spMk id="6" creationId="{2E692029-0788-ADF2-0179-42744730C034}"/>
          </ac:spMkLst>
        </pc:spChg>
        <pc:spChg chg="mod">
          <ac:chgData name="Guest User" userId="S::urn:spo:anon#bb393d772730e738af7f14986e947fcacaafe3ddd891a67b10d15d903c6d13e7::" providerId="AD" clId="Web-{BE1D5B36-31C2-7D32-142F-46FBAE3784C0}" dt="2024-08-28T06:48:19.717" v="169" actId="20577"/>
          <ac:spMkLst>
            <pc:docMk/>
            <pc:sldMk cId="0" sldId="257"/>
            <ac:spMk id="7" creationId="{A304FDF3-1AF1-CF56-12C2-D9516DBDBAAB}"/>
          </ac:spMkLst>
        </pc:spChg>
      </pc:sldChg>
      <pc:sldChg chg="addSp modSp">
        <pc:chgData name="Guest User" userId="S::urn:spo:anon#bb393d772730e738af7f14986e947fcacaafe3ddd891a67b10d15d903c6d13e7::" providerId="AD" clId="Web-{BE1D5B36-31C2-7D32-142F-46FBAE3784C0}" dt="2024-08-28T07:13:28.948" v="367"/>
        <pc:sldMkLst>
          <pc:docMk/>
          <pc:sldMk cId="0" sldId="258"/>
        </pc:sldMkLst>
        <pc:spChg chg="mod">
          <ac:chgData name="Guest User" userId="S::urn:spo:anon#bb393d772730e738af7f14986e947fcacaafe3ddd891a67b10d15d903c6d13e7::" providerId="AD" clId="Web-{BE1D5B36-31C2-7D32-142F-46FBAE3784C0}" dt="2024-08-28T07:13:21.995" v="366"/>
          <ac:spMkLst>
            <pc:docMk/>
            <pc:sldMk cId="0" sldId="258"/>
            <ac:spMk id="3" creationId="{DBF2EE2C-FECA-DFF4-0448-2D3E1C2C817C}"/>
          </ac:spMkLst>
        </pc:spChg>
        <pc:spChg chg="mod">
          <ac:chgData name="Guest User" userId="S::urn:spo:anon#bb393d772730e738af7f14986e947fcacaafe3ddd891a67b10d15d903c6d13e7::" providerId="AD" clId="Web-{BE1D5B36-31C2-7D32-142F-46FBAE3784C0}" dt="2024-08-28T06:46:13.728" v="157" actId="20577"/>
          <ac:spMkLst>
            <pc:docMk/>
            <pc:sldMk cId="0" sldId="258"/>
            <ac:spMk id="4" creationId="{9EFF468E-1F0A-B794-8EEC-2ADECF7CE59F}"/>
          </ac:spMkLst>
        </pc:spChg>
        <pc:spChg chg="mod">
          <ac:chgData name="Guest User" userId="S::urn:spo:anon#bb393d772730e738af7f14986e947fcacaafe3ddd891a67b10d15d903c6d13e7::" providerId="AD" clId="Web-{BE1D5B36-31C2-7D32-142F-46FBAE3784C0}" dt="2024-08-28T06:29:11.860" v="55" actId="20577"/>
          <ac:spMkLst>
            <pc:docMk/>
            <pc:sldMk cId="0" sldId="258"/>
            <ac:spMk id="5" creationId="{E4286FF1-A725-0E87-29F6-911CD728A2F7}"/>
          </ac:spMkLst>
        </pc:spChg>
        <pc:spChg chg="mod">
          <ac:chgData name="Guest User" userId="S::urn:spo:anon#bb393d772730e738af7f14986e947fcacaafe3ddd891a67b10d15d903c6d13e7::" providerId="AD" clId="Web-{BE1D5B36-31C2-7D32-142F-46FBAE3784C0}" dt="2024-08-28T07:13:28.948" v="367"/>
          <ac:spMkLst>
            <pc:docMk/>
            <pc:sldMk cId="0" sldId="258"/>
            <ac:spMk id="7" creationId="{67573706-9B2B-7F18-3818-CC2DB5A626F7}"/>
          </ac:spMkLst>
        </pc:spChg>
        <pc:spChg chg="mod">
          <ac:chgData name="Guest User" userId="S::urn:spo:anon#bb393d772730e738af7f14986e947fcacaafe3ddd891a67b10d15d903c6d13e7::" providerId="AD" clId="Web-{BE1D5B36-31C2-7D32-142F-46FBAE3784C0}" dt="2024-08-28T06:39:25.462" v="128" actId="1076"/>
          <ac:spMkLst>
            <pc:docMk/>
            <pc:sldMk cId="0" sldId="258"/>
            <ac:spMk id="9" creationId="{D8C8F0C8-4F3E-D461-B4E5-2631C395321E}"/>
          </ac:spMkLst>
        </pc:spChg>
        <pc:spChg chg="mod">
          <ac:chgData name="Guest User" userId="S::urn:spo:anon#bb393d772730e738af7f14986e947fcacaafe3ddd891a67b10d15d903c6d13e7::" providerId="AD" clId="Web-{BE1D5B36-31C2-7D32-142F-46FBAE3784C0}" dt="2024-08-28T06:37:55.287" v="116" actId="1076"/>
          <ac:spMkLst>
            <pc:docMk/>
            <pc:sldMk cId="0" sldId="258"/>
            <ac:spMk id="11" creationId="{33D1238F-D4CA-8399-7455-C3D2091328B6}"/>
          </ac:spMkLst>
        </pc:spChg>
        <pc:spChg chg="add mod">
          <ac:chgData name="Guest User" userId="S::urn:spo:anon#bb393d772730e738af7f14986e947fcacaafe3ddd891a67b10d15d903c6d13e7::" providerId="AD" clId="Web-{BE1D5B36-31C2-7D32-142F-46FBAE3784C0}" dt="2024-08-28T07:10:37.223" v="362" actId="20577"/>
          <ac:spMkLst>
            <pc:docMk/>
            <pc:sldMk cId="0" sldId="258"/>
            <ac:spMk id="13" creationId="{A9EBB282-27A0-708B-3424-13A3083263A4}"/>
          </ac:spMkLst>
        </pc:spChg>
        <pc:spChg chg="mod">
          <ac:chgData name="Guest User" userId="S::urn:spo:anon#bb393d772730e738af7f14986e947fcacaafe3ddd891a67b10d15d903c6d13e7::" providerId="AD" clId="Web-{BE1D5B36-31C2-7D32-142F-46FBAE3784C0}" dt="2024-08-28T06:39:18.087" v="127"/>
          <ac:spMkLst>
            <pc:docMk/>
            <pc:sldMk cId="0" sldId="258"/>
            <ac:spMk id="16" creationId="{7D3BE6FF-3B91-0B78-3D19-D6FBAA93FC43}"/>
          </ac:spMkLst>
        </pc:spChg>
        <pc:spChg chg="mod">
          <ac:chgData name="Guest User" userId="S::urn:spo:anon#bb393d772730e738af7f14986e947fcacaafe3ddd891a67b10d15d903c6d13e7::" providerId="AD" clId="Web-{BE1D5B36-31C2-7D32-142F-46FBAE3784C0}" dt="2024-08-28T06:39:44.353" v="129" actId="1076"/>
          <ac:spMkLst>
            <pc:docMk/>
            <pc:sldMk cId="0" sldId="258"/>
            <ac:spMk id="17" creationId="{0F13C9BC-93B9-AA42-AF8F-BC2BB19EEB5C}"/>
          </ac:spMkLst>
        </pc:spChg>
        <pc:spChg chg="mod">
          <ac:chgData name="Guest User" userId="S::urn:spo:anon#bb393d772730e738af7f14986e947fcacaafe3ddd891a67b10d15d903c6d13e7::" providerId="AD" clId="Web-{BE1D5B36-31C2-7D32-142F-46FBAE3784C0}" dt="2024-08-28T06:40:53.044" v="136" actId="1076"/>
          <ac:spMkLst>
            <pc:docMk/>
            <pc:sldMk cId="0" sldId="258"/>
            <ac:spMk id="27" creationId="{1B13AF80-32CE-193C-A23E-130671E700DC}"/>
          </ac:spMkLst>
        </pc:spChg>
        <pc:spChg chg="mod">
          <ac:chgData name="Guest User" userId="S::urn:spo:anon#bb393d772730e738af7f14986e947fcacaafe3ddd891a67b10d15d903c6d13e7::" providerId="AD" clId="Web-{BE1D5B36-31C2-7D32-142F-46FBAE3784C0}" dt="2024-08-28T06:27:14.949" v="39" actId="20577"/>
          <ac:spMkLst>
            <pc:docMk/>
            <pc:sldMk cId="0" sldId="258"/>
            <ac:spMk id="28" creationId="{56B60686-9918-328F-3870-62FF0EE3BC13}"/>
          </ac:spMkLst>
        </pc:spChg>
        <pc:spChg chg="mod">
          <ac:chgData name="Guest User" userId="S::urn:spo:anon#bb393d772730e738af7f14986e947fcacaafe3ddd891a67b10d15d903c6d13e7::" providerId="AD" clId="Web-{BE1D5B36-31C2-7D32-142F-46FBAE3784C0}" dt="2024-08-28T06:27:29.543" v="41" actId="1076"/>
          <ac:spMkLst>
            <pc:docMk/>
            <pc:sldMk cId="0" sldId="258"/>
            <ac:spMk id="31" creationId="{D5350B30-C355-04F9-AEFF-7CBA1F9BC473}"/>
          </ac:spMkLst>
        </pc:spChg>
        <pc:picChg chg="mod">
          <ac:chgData name="Guest User" userId="S::urn:spo:anon#bb393d772730e738af7f14986e947fcacaafe3ddd891a67b10d15d903c6d13e7::" providerId="AD" clId="Web-{BE1D5B36-31C2-7D32-142F-46FBAE3784C0}" dt="2024-08-28T06:51:41.303" v="174"/>
          <ac:picMkLst>
            <pc:docMk/>
            <pc:sldMk cId="0" sldId="258"/>
            <ac:picMk id="2" creationId="{7D797D16-2FB3-44D9-A141-F4F98F106EC0}"/>
          </ac:picMkLst>
        </pc:picChg>
        <pc:picChg chg="mod">
          <ac:chgData name="Guest User" userId="S::urn:spo:anon#bb393d772730e738af7f14986e947fcacaafe3ddd891a67b10d15d903c6d13e7::" providerId="AD" clId="Web-{BE1D5B36-31C2-7D32-142F-46FBAE3784C0}" dt="2024-08-28T06:27:21.559" v="40" actId="1076"/>
          <ac:picMkLst>
            <pc:docMk/>
            <pc:sldMk cId="0" sldId="258"/>
            <ac:picMk id="6" creationId="{2DEED0B4-C25D-57A3-8628-D1B143235757}"/>
          </ac:picMkLst>
        </pc:picChg>
        <pc:picChg chg="mod">
          <ac:chgData name="Guest User" userId="S::urn:spo:anon#bb393d772730e738af7f14986e947fcacaafe3ddd891a67b10d15d903c6d13e7::" providerId="AD" clId="Web-{BE1D5B36-31C2-7D32-142F-46FBAE3784C0}" dt="2024-08-28T06:32:22.070" v="80" actId="14100"/>
          <ac:picMkLst>
            <pc:docMk/>
            <pc:sldMk cId="0" sldId="258"/>
            <ac:picMk id="8" creationId="{F8EBA231-16A3-CFC3-20AC-FEDF11A09F65}"/>
          </ac:picMkLst>
        </pc:picChg>
        <pc:picChg chg="mod">
          <ac:chgData name="Guest User" userId="S::urn:spo:anon#bb393d772730e738af7f14986e947fcacaafe3ddd891a67b10d15d903c6d13e7::" providerId="AD" clId="Web-{BE1D5B36-31C2-7D32-142F-46FBAE3784C0}" dt="2024-08-28T06:41:48.468" v="139"/>
          <ac:picMkLst>
            <pc:docMk/>
            <pc:sldMk cId="0" sldId="258"/>
            <ac:picMk id="10" creationId="{0338250D-ECD6-13AE-1611-8759843DB069}"/>
          </ac:picMkLst>
        </pc:picChg>
        <pc:picChg chg="mod">
          <ac:chgData name="Guest User" userId="S::urn:spo:anon#bb393d772730e738af7f14986e947fcacaafe3ddd891a67b10d15d903c6d13e7::" providerId="AD" clId="Web-{BE1D5B36-31C2-7D32-142F-46FBAE3784C0}" dt="2024-08-28T06:29:23.032" v="57"/>
          <ac:picMkLst>
            <pc:docMk/>
            <pc:sldMk cId="0" sldId="258"/>
            <ac:picMk id="26" creationId="{2F04B6C6-73BA-8C3D-EF67-43623319E4C6}"/>
          </ac:picMkLst>
        </pc:picChg>
      </pc:sldChg>
      <pc:sldChg chg="modSp">
        <pc:chgData name="Guest User" userId="S::urn:spo:anon#bb393d772730e738af7f14986e947fcacaafe3ddd891a67b10d15d903c6d13e7::" providerId="AD" clId="Web-{BE1D5B36-31C2-7D32-142F-46FBAE3784C0}" dt="2024-08-28T06:49:10.172" v="173" actId="20577"/>
        <pc:sldMkLst>
          <pc:docMk/>
          <pc:sldMk cId="0" sldId="259"/>
        </pc:sldMkLst>
        <pc:spChg chg="mod">
          <ac:chgData name="Guest User" userId="S::urn:spo:anon#bb393d772730e738af7f14986e947fcacaafe3ddd891a67b10d15d903c6d13e7::" providerId="AD" clId="Web-{BE1D5B36-31C2-7D32-142F-46FBAE3784C0}" dt="2024-08-28T06:47:26.715" v="165" actId="20577"/>
          <ac:spMkLst>
            <pc:docMk/>
            <pc:sldMk cId="0" sldId="259"/>
            <ac:spMk id="3" creationId="{3498EDDE-0217-6E73-2EA7-FB9A89CE8614}"/>
          </ac:spMkLst>
        </pc:spChg>
        <pc:spChg chg="mod">
          <ac:chgData name="Guest User" userId="S::urn:spo:anon#bb393d772730e738af7f14986e947fcacaafe3ddd891a67b10d15d903c6d13e7::" providerId="AD" clId="Web-{BE1D5B36-31C2-7D32-142F-46FBAE3784C0}" dt="2024-08-28T06:48:53.469" v="172" actId="20577"/>
          <ac:spMkLst>
            <pc:docMk/>
            <pc:sldMk cId="0" sldId="259"/>
            <ac:spMk id="6" creationId="{69CE5C48-6A69-CF3D-EB95-B43A589E6375}"/>
          </ac:spMkLst>
        </pc:spChg>
        <pc:spChg chg="mod">
          <ac:chgData name="Guest User" userId="S::urn:spo:anon#bb393d772730e738af7f14986e947fcacaafe3ddd891a67b10d15d903c6d13e7::" providerId="AD" clId="Web-{BE1D5B36-31C2-7D32-142F-46FBAE3784C0}" dt="2024-08-28T06:48:44.390" v="170" actId="20577"/>
          <ac:spMkLst>
            <pc:docMk/>
            <pc:sldMk cId="0" sldId="259"/>
            <ac:spMk id="12" creationId="{6584B823-7539-E02B-7ABA-CA176E65146C}"/>
          </ac:spMkLst>
        </pc:spChg>
        <pc:spChg chg="mod">
          <ac:chgData name="Guest User" userId="S::urn:spo:anon#bb393d772730e738af7f14986e947fcacaafe3ddd891a67b10d15d903c6d13e7::" providerId="AD" clId="Web-{BE1D5B36-31C2-7D32-142F-46FBAE3784C0}" dt="2024-08-28T06:44:29.568" v="146" actId="1076"/>
          <ac:spMkLst>
            <pc:docMk/>
            <pc:sldMk cId="0" sldId="259"/>
            <ac:spMk id="16" creationId="{921F74D5-8F10-BBC3-8B97-34128ADF3E68}"/>
          </ac:spMkLst>
        </pc:spChg>
        <pc:spChg chg="mod">
          <ac:chgData name="Guest User" userId="S::urn:spo:anon#bb393d772730e738af7f14986e947fcacaafe3ddd891a67b10d15d903c6d13e7::" providerId="AD" clId="Web-{BE1D5B36-31C2-7D32-142F-46FBAE3784C0}" dt="2024-08-28T06:49:10.172" v="173" actId="20577"/>
          <ac:spMkLst>
            <pc:docMk/>
            <pc:sldMk cId="0" sldId="259"/>
            <ac:spMk id="18" creationId="{8F8E4AFD-EEE8-A3CE-F09E-C7A1594EC766}"/>
          </ac:spMkLst>
        </pc:spChg>
        <pc:spChg chg="mod">
          <ac:chgData name="Guest User" userId="S::urn:spo:anon#bb393d772730e738af7f14986e947fcacaafe3ddd891a67b10d15d903c6d13e7::" providerId="AD" clId="Web-{BE1D5B36-31C2-7D32-142F-46FBAE3784C0}" dt="2024-08-28T06:44:22.520" v="145" actId="1076"/>
          <ac:spMkLst>
            <pc:docMk/>
            <pc:sldMk cId="0" sldId="259"/>
            <ac:spMk id="26" creationId="{F2291562-C46F-737D-8140-7A11D0F2373D}"/>
          </ac:spMkLst>
        </pc:spChg>
        <pc:spChg chg="mod">
          <ac:chgData name="Guest User" userId="S::urn:spo:anon#bb393d772730e738af7f14986e947fcacaafe3ddd891a67b10d15d903c6d13e7::" providerId="AD" clId="Web-{BE1D5B36-31C2-7D32-142F-46FBAE3784C0}" dt="2024-08-28T06:44:50.100" v="149" actId="1076"/>
          <ac:spMkLst>
            <pc:docMk/>
            <pc:sldMk cId="0" sldId="259"/>
            <ac:spMk id="27" creationId="{D0AC7C69-63BA-4DE7-12A3-8A3D23DB7471}"/>
          </ac:spMkLst>
        </pc:spChg>
        <pc:picChg chg="mod">
          <ac:chgData name="Guest User" userId="S::urn:spo:anon#bb393d772730e738af7f14986e947fcacaafe3ddd891a67b10d15d903c6d13e7::" providerId="AD" clId="Web-{BE1D5B36-31C2-7D32-142F-46FBAE3784C0}" dt="2024-08-28T06:44:37.693" v="148" actId="1076"/>
          <ac:picMkLst>
            <pc:docMk/>
            <pc:sldMk cId="0" sldId="259"/>
            <ac:picMk id="129" creationId="{00000000-0000-0000-0000-000000000000}"/>
          </ac:picMkLst>
        </pc:picChg>
      </pc:sldChg>
      <pc:sldChg chg="modSp">
        <pc:chgData name="Guest User" userId="S::urn:spo:anon#bb393d772730e738af7f14986e947fcacaafe3ddd891a67b10d15d903c6d13e7::" providerId="AD" clId="Web-{BE1D5B36-31C2-7D32-142F-46FBAE3784C0}" dt="2024-08-28T07:12:06.039" v="364"/>
        <pc:sldMkLst>
          <pc:docMk/>
          <pc:sldMk cId="0" sldId="260"/>
        </pc:sldMkLst>
        <pc:spChg chg="mod">
          <ac:chgData name="Guest User" userId="S::urn:spo:anon#bb393d772730e738af7f14986e947fcacaafe3ddd891a67b10d15d903c6d13e7::" providerId="AD" clId="Web-{BE1D5B36-31C2-7D32-142F-46FBAE3784C0}" dt="2024-08-28T06:46:33.291" v="159" actId="20577"/>
          <ac:spMkLst>
            <pc:docMk/>
            <pc:sldMk cId="0" sldId="260"/>
            <ac:spMk id="7" creationId="{27BBA32B-A501-57E3-F0A9-9C6358946F72}"/>
          </ac:spMkLst>
        </pc:spChg>
        <pc:spChg chg="mod">
          <ac:chgData name="Guest User" userId="S::urn:spo:anon#bb393d772730e738af7f14986e947fcacaafe3ddd891a67b10d15d903c6d13e7::" providerId="AD" clId="Web-{BE1D5B36-31C2-7D32-142F-46FBAE3784C0}" dt="2024-08-28T06:53:13.276" v="175" actId="20577"/>
          <ac:spMkLst>
            <pc:docMk/>
            <pc:sldMk cId="0" sldId="260"/>
            <ac:spMk id="8" creationId="{F88708FA-3C54-96D1-3898-0BE6A0050046}"/>
          </ac:spMkLst>
        </pc:spChg>
        <pc:spChg chg="mod">
          <ac:chgData name="Guest User" userId="S::urn:spo:anon#bb393d772730e738af7f14986e947fcacaafe3ddd891a67b10d15d903c6d13e7::" providerId="AD" clId="Web-{BE1D5B36-31C2-7D32-142F-46FBAE3784C0}" dt="2024-08-28T07:12:06.039" v="364"/>
          <ac:spMkLst>
            <pc:docMk/>
            <pc:sldMk cId="0" sldId="260"/>
            <ac:spMk id="11" creationId="{BA50297D-D31E-C6C5-1271-78598DB458CA}"/>
          </ac:spMkLst>
        </pc:spChg>
      </pc:sldChg>
    </pc:docChg>
  </pc:docChgLst>
  <pc:docChgLst>
    <pc:chgData name="Guest User" userId="S::urn:spo:anon#bb393d772730e738af7f14986e947fcacaafe3ddd891a67b10d15d903c6d13e7::" providerId="AD" clId="Web-{1CC88CDF-1DE4-1C10-ABAE-E14D25F99A47}"/>
    <pc:docChg chg="modSld">
      <pc:chgData name="Guest User" userId="S::urn:spo:anon#bb393d772730e738af7f14986e947fcacaafe3ddd891a67b10d15d903c6d13e7::" providerId="AD" clId="Web-{1CC88CDF-1DE4-1C10-ABAE-E14D25F99A47}" dt="2024-08-26T22:42:39.647" v="703" actId="1076"/>
      <pc:docMkLst>
        <pc:docMk/>
      </pc:docMkLst>
      <pc:sldChg chg="modSp">
        <pc:chgData name="Guest User" userId="S::urn:spo:anon#bb393d772730e738af7f14986e947fcacaafe3ddd891a67b10d15d903c6d13e7::" providerId="AD" clId="Web-{1CC88CDF-1DE4-1C10-ABAE-E14D25F99A47}" dt="2024-08-26T22:42:39.647" v="703" actId="1076"/>
        <pc:sldMkLst>
          <pc:docMk/>
          <pc:sldMk cId="0" sldId="257"/>
        </pc:sldMkLst>
        <pc:spChg chg="mod">
          <ac:chgData name="Guest User" userId="S::urn:spo:anon#bb393d772730e738af7f14986e947fcacaafe3ddd891a67b10d15d903c6d13e7::" providerId="AD" clId="Web-{1CC88CDF-1DE4-1C10-ABAE-E14D25F99A47}" dt="2024-08-26T22:42:39.647" v="703" actId="1076"/>
          <ac:spMkLst>
            <pc:docMk/>
            <pc:sldMk cId="0" sldId="257"/>
            <ac:spMk id="3" creationId="{0E32A38C-C3B4-1918-FF85-46F654B9A55A}"/>
          </ac:spMkLst>
        </pc:spChg>
        <pc:spChg chg="mod">
          <ac:chgData name="Guest User" userId="S::urn:spo:anon#bb393d772730e738af7f14986e947fcacaafe3ddd891a67b10d15d903c6d13e7::" providerId="AD" clId="Web-{1CC88CDF-1DE4-1C10-ABAE-E14D25F99A47}" dt="2024-08-26T22:41:35.504" v="701" actId="1076"/>
          <ac:spMkLst>
            <pc:docMk/>
            <pc:sldMk cId="0" sldId="257"/>
            <ac:spMk id="13" creationId="{8CE6B388-0F66-4449-A3AF-C81A8D95600A}"/>
          </ac:spMkLst>
        </pc:spChg>
      </pc:sldChg>
    </pc:docChg>
  </pc:docChgLst>
  <pc:docChgLst>
    <pc:chgData name="Guest User" userId="S::urn:spo:anon#bb393d772730e738af7f14986e947fcacaafe3ddd891a67b10d15d903c6d13e7::" providerId="AD" clId="Web-{500AC7DF-2EB5-F773-BE9D-F67A38B8A47E}"/>
    <pc:docChg chg="modSld">
      <pc:chgData name="Guest User" userId="S::urn:spo:anon#bb393d772730e738af7f14986e947fcacaafe3ddd891a67b10d15d903c6d13e7::" providerId="AD" clId="Web-{500AC7DF-2EB5-F773-BE9D-F67A38B8A47E}" dt="2024-08-18T15:23:41.053" v="113" actId="1076"/>
      <pc:docMkLst>
        <pc:docMk/>
      </pc:docMkLst>
      <pc:sldChg chg="addSp delSp modSp">
        <pc:chgData name="Guest User" userId="S::urn:spo:anon#bb393d772730e738af7f14986e947fcacaafe3ddd891a67b10d15d903c6d13e7::" providerId="AD" clId="Web-{500AC7DF-2EB5-F773-BE9D-F67A38B8A47E}" dt="2024-08-18T15:23:41.053" v="113" actId="1076"/>
        <pc:sldMkLst>
          <pc:docMk/>
          <pc:sldMk cId="0" sldId="257"/>
        </pc:sldMkLst>
        <pc:spChg chg="del mod">
          <ac:chgData name="Guest User" userId="S::urn:spo:anon#bb393d772730e738af7f14986e947fcacaafe3ddd891a67b10d15d903c6d13e7::" providerId="AD" clId="Web-{500AC7DF-2EB5-F773-BE9D-F67A38B8A47E}" dt="2024-08-18T15:06:13.683" v="10"/>
          <ac:spMkLst>
            <pc:docMk/>
            <pc:sldMk cId="0" sldId="257"/>
            <ac:spMk id="3" creationId="{5D300E3F-0413-726C-787B-AA3A78FD2D53}"/>
          </ac:spMkLst>
        </pc:spChg>
        <pc:spChg chg="del">
          <ac:chgData name="Guest User" userId="S::urn:spo:anon#bb393d772730e738af7f14986e947fcacaafe3ddd891a67b10d15d903c6d13e7::" providerId="AD" clId="Web-{500AC7DF-2EB5-F773-BE9D-F67A38B8A47E}" dt="2024-08-18T15:06:19.574" v="11"/>
          <ac:spMkLst>
            <pc:docMk/>
            <pc:sldMk cId="0" sldId="257"/>
            <ac:spMk id="4" creationId="{BE3E8B8F-3D75-357B-134D-2616E70A5C4C}"/>
          </ac:spMkLst>
        </pc:spChg>
        <pc:spChg chg="del mod">
          <ac:chgData name="Guest User" userId="S::urn:spo:anon#bb393d772730e738af7f14986e947fcacaafe3ddd891a67b10d15d903c6d13e7::" providerId="AD" clId="Web-{500AC7DF-2EB5-F773-BE9D-F67A38B8A47E}" dt="2024-08-18T15:06:00.495" v="4"/>
          <ac:spMkLst>
            <pc:docMk/>
            <pc:sldMk cId="0" sldId="257"/>
            <ac:spMk id="5" creationId="{1BF4550E-6E42-ABAD-A76B-F9E4F5967556}"/>
          </ac:spMkLst>
        </pc:spChg>
        <pc:spChg chg="del">
          <ac:chgData name="Guest User" userId="S::urn:spo:anon#bb393d772730e738af7f14986e947fcacaafe3ddd891a67b10d15d903c6d13e7::" providerId="AD" clId="Web-{500AC7DF-2EB5-F773-BE9D-F67A38B8A47E}" dt="2024-08-18T15:05:53.855" v="0"/>
          <ac:spMkLst>
            <pc:docMk/>
            <pc:sldMk cId="0" sldId="257"/>
            <ac:spMk id="7" creationId="{078A9370-5E42-979B-F814-686F7E4B25EE}"/>
          </ac:spMkLst>
        </pc:spChg>
        <pc:spChg chg="add mod">
          <ac:chgData name="Guest User" userId="S::urn:spo:anon#bb393d772730e738af7f14986e947fcacaafe3ddd891a67b10d15d903c6d13e7::" providerId="AD" clId="Web-{500AC7DF-2EB5-F773-BE9D-F67A38B8A47E}" dt="2024-08-18T15:23:41.053" v="113" actId="1076"/>
          <ac:spMkLst>
            <pc:docMk/>
            <pc:sldMk cId="0" sldId="257"/>
            <ac:spMk id="10" creationId="{ED19E1B4-7914-EC31-3697-13253AE1AEB2}"/>
          </ac:spMkLst>
        </pc:spChg>
        <pc:spChg chg="add mod">
          <ac:chgData name="Guest User" userId="S::urn:spo:anon#bb393d772730e738af7f14986e947fcacaafe3ddd891a67b10d15d903c6d13e7::" providerId="AD" clId="Web-{500AC7DF-2EB5-F773-BE9D-F67A38B8A47E}" dt="2024-08-18T15:21:58.832" v="106" actId="1076"/>
          <ac:spMkLst>
            <pc:docMk/>
            <pc:sldMk cId="0" sldId="257"/>
            <ac:spMk id="11" creationId="{854BAF4B-B53B-D3C4-0D9E-FCBD06D255C8}"/>
          </ac:spMkLst>
        </pc:spChg>
        <pc:spChg chg="add mod">
          <ac:chgData name="Guest User" userId="S::urn:spo:anon#bb393d772730e738af7f14986e947fcacaafe3ddd891a67b10d15d903c6d13e7::" providerId="AD" clId="Web-{500AC7DF-2EB5-F773-BE9D-F67A38B8A47E}" dt="2024-08-18T15:22:45.911" v="110" actId="1076"/>
          <ac:spMkLst>
            <pc:docMk/>
            <pc:sldMk cId="0" sldId="257"/>
            <ac:spMk id="12" creationId="{0EB0DEFF-EEEB-2F67-897F-1882056A957A}"/>
          </ac:spMkLst>
        </pc:spChg>
        <pc:spChg chg="add mod">
          <ac:chgData name="Guest User" userId="S::urn:spo:anon#bb393d772730e738af7f14986e947fcacaafe3ddd891a67b10d15d903c6d13e7::" providerId="AD" clId="Web-{500AC7DF-2EB5-F773-BE9D-F67A38B8A47E}" dt="2024-08-18T15:22:31.036" v="108" actId="1076"/>
          <ac:spMkLst>
            <pc:docMk/>
            <pc:sldMk cId="0" sldId="257"/>
            <ac:spMk id="13" creationId="{8CE6B388-0F66-4449-A3AF-C81A8D95600A}"/>
          </ac:spMkLst>
        </pc:spChg>
        <pc:picChg chg="del">
          <ac:chgData name="Guest User" userId="S::urn:spo:anon#bb393d772730e738af7f14986e947fcacaafe3ddd891a67b10d15d903c6d13e7::" providerId="AD" clId="Web-{500AC7DF-2EB5-F773-BE9D-F67A38B8A47E}" dt="2024-08-18T15:06:24.199" v="12"/>
          <ac:picMkLst>
            <pc:docMk/>
            <pc:sldMk cId="0" sldId="257"/>
            <ac:picMk id="6" creationId="{6E393317-54CC-9C30-E5D6-625166388662}"/>
          </ac:picMkLst>
        </pc:picChg>
        <pc:picChg chg="mod">
          <ac:chgData name="Guest User" userId="S::urn:spo:anon#bb393d772730e738af7f14986e947fcacaafe3ddd891a67b10d15d903c6d13e7::" providerId="AD" clId="Web-{500AC7DF-2EB5-F773-BE9D-F67A38B8A47E}" dt="2024-08-18T15:23:21.021" v="111" actId="1076"/>
          <ac:picMkLst>
            <pc:docMk/>
            <pc:sldMk cId="0" sldId="257"/>
            <ac:picMk id="8" creationId="{702261E1-18B8-0545-9181-7303228FFBAF}"/>
          </ac:picMkLst>
        </pc:pic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38B73D61-56AD-41C1-A967-C46FF2F5D7E3}" authorId="{7DE20E3F-4387-A0A4-4407-D0312527EF4C}" created="2024-08-11T17:08:28.097">
    <ac:deMkLst xmlns:ac="http://schemas.microsoft.com/office/drawing/2013/main/command">
      <pc:docMk xmlns:pc="http://schemas.microsoft.com/office/powerpoint/2013/main/command"/>
      <pc:sldMk xmlns:pc="http://schemas.microsoft.com/office/powerpoint/2013/main/command" cId="0" sldId="259"/>
      <ac:picMk id="2" creationId="{AC19EC29-D52C-6BDB-9182-8AA62E6B45BA}"/>
    </ac:deMkLst>
    <p188:txBody>
      <a:bodyPr/>
      <a:lstStyle/>
      <a:p>
        <a:r>
          <a:rPr lang="en-US"/>
          <a:t>Bottom mai space rakhna, to insert references and citations.</a:t>
        </a:r>
      </a:p>
    </p188:txBody>
  </p188:cm>
  <p188:cm id="{9FDA0BBA-936E-4F48-A072-77BC8AC7BEE4}" authorId="{D09A720F-17BB-10CA-48E2-6690A1229CBD}" created="2024-08-11T17:09:27.132">
    <pc:sldMkLst xmlns:pc="http://schemas.microsoft.com/office/powerpoint/2013/main/command">
      <pc:docMk/>
      <pc:sldMk cId="0" sldId="259"/>
    </pc:sldMkLst>
    <p188:txBody>
      <a:bodyPr/>
      <a:lstStyle/>
      <a:p>
        <a:r>
          <a:rPr lang="en-US"/>
          <a:t>pls....orientation to kharab mat kro</a:t>
        </a:r>
      </a:p>
    </p188:txBody>
  </p188:cm>
  <p188:cm id="{B065A3A3-037E-48C2-A5A6-418190B1C1DE}" authorId="{D09A720F-17BB-10CA-48E2-6690A1229CBD}" created="2024-08-11T17:09:47.476">
    <pc:sldMkLst xmlns:pc="http://schemas.microsoft.com/office/powerpoint/2013/main/command">
      <pc:docMk/>
      <pc:sldMk cId="0" sldId="259"/>
    </pc:sldMkLst>
    <p188:replyLst>
      <p188:reply id="{34392128-838C-4305-8196-8F7D960B6DBB}" authorId="{7DE20E3F-4387-A0A4-4407-D0312527EF4C}" created="2024-08-11T17:11:40.851">
        <p188:txBody>
          <a:bodyPr/>
          <a:lstStyle/>
          <a:p>
            <a:r>
              <a:rPr lang="en-US"/>
              <a:t>Nahi</a:t>
            </a:r>
          </a:p>
        </p188:txBody>
      </p188:reply>
    </p188:replyLst>
    <p188:txBody>
      <a:bodyPr/>
      <a:lstStyle/>
      <a:p>
        <a:r>
          <a:rPr lang="en-US"/>
          <a:t>references ke liye extra slide nhi hoga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020f72f0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2f020f72f01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f020f72f0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f020f72f01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f020f72f0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f020f72f01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020f72f0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f020f72f01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020f72f01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f020f72f01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231292" y="559081"/>
            <a:ext cx="6099170" cy="2669894"/>
          </a:xfrm>
        </p:spPr>
        <p:txBody>
          <a:bodyPr anchor="t">
            <a:norm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237982" y="3501987"/>
            <a:ext cx="6099170" cy="1012863"/>
          </a:xfrm>
        </p:spPr>
        <p:txBody>
          <a:bodyPr anchor="b">
            <a:normAutofit/>
          </a:bodyPr>
          <a:lstStyle>
            <a:lvl1pPr marL="0" indent="0" algn="l">
              <a:buNone/>
              <a:defRPr sz="3556"/>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8/28/2024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98137123"/>
      </p:ext>
    </p:extLst>
  </p:cSld>
  <p:clrMapOvr>
    <a:masterClrMapping/>
  </p:clrMapOvr>
  <p:extLst>
    <p:ext uri="{DCECCB84-F9BA-43D5-87BE-67443E8EF086}">
      <p15:sldGuideLst xmlns:p15="http://schemas.microsoft.com/office/powerpoint/2012/main">
        <p15:guide id="5" orient="horz" pos="1620"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231291" y="568088"/>
            <a:ext cx="8156965" cy="910988"/>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251601" y="1479076"/>
            <a:ext cx="8136655" cy="30357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8/28/2024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410796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7019622" y="566986"/>
            <a:ext cx="1708164" cy="400377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628649" y="566986"/>
            <a:ext cx="6172565" cy="4003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8/28/2024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870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831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8/28/2024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7722399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255104" y="1682782"/>
            <a:ext cx="6867216" cy="2832068"/>
          </a:xfrm>
        </p:spPr>
        <p:txBody>
          <a:bodyPr anchor="b">
            <a:normAutofit/>
          </a:bodyPr>
          <a:lstStyle>
            <a:lvl1pPr>
              <a:defRPr sz="11733"/>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255103" y="628651"/>
            <a:ext cx="6867217" cy="1054131"/>
          </a:xfrm>
        </p:spPr>
        <p:txBody>
          <a:bodyPr>
            <a:normAutofit/>
          </a:bodyPr>
          <a:lstStyle>
            <a:lvl1pPr marL="0" indent="0">
              <a:buNone/>
              <a:defRPr sz="3556">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8/28/2024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41045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227398" y="562970"/>
            <a:ext cx="8134917" cy="978113"/>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792721" y="1556438"/>
            <a:ext cx="3428466" cy="3076119"/>
          </a:xfrm>
        </p:spPr>
        <p:txBody>
          <a:bodyPr>
            <a:normAutofit/>
          </a:bodyPr>
          <a:lstStyle>
            <a:lvl1pPr>
              <a:defRPr sz="3556"/>
            </a:lvl1pPr>
            <a:lvl2pPr>
              <a:defRPr sz="3200"/>
            </a:lvl2pPr>
            <a:lvl3pPr>
              <a:defRPr sz="2844"/>
            </a:lvl3pPr>
            <a:lvl4pPr>
              <a:defRPr sz="2489"/>
            </a:lvl4pPr>
            <a:lvl5pPr>
              <a:defRPr sz="248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4784671" y="1556438"/>
            <a:ext cx="3577643" cy="3076119"/>
          </a:xfrm>
        </p:spPr>
        <p:txBody>
          <a:bodyPr>
            <a:normAutofit/>
          </a:bodyPr>
          <a:lstStyle>
            <a:lvl1pPr>
              <a:defRPr sz="3556"/>
            </a:lvl1pPr>
            <a:lvl2pPr>
              <a:defRPr sz="3200"/>
            </a:lvl2pPr>
            <a:lvl3pPr>
              <a:defRPr sz="2844"/>
            </a:lvl3pPr>
            <a:lvl4pPr>
              <a:defRPr sz="2489"/>
            </a:lvl4pPr>
            <a:lvl5pPr>
              <a:defRPr sz="248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8/28/2024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691001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229237" y="557852"/>
            <a:ext cx="8073203" cy="76902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792721" y="1326874"/>
            <a:ext cx="3428465" cy="611256"/>
          </a:xfrm>
        </p:spPr>
        <p:txBody>
          <a:bodyPr anchor="b">
            <a:noAutofit/>
          </a:bodyPr>
          <a:lstStyle>
            <a:lvl1pPr marL="0" indent="0">
              <a:buNone/>
              <a:defRPr sz="3556" b="0" cap="all" spc="178"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792721" y="2008948"/>
            <a:ext cx="3428465" cy="2630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4873975" y="1326874"/>
            <a:ext cx="3428465" cy="611256"/>
          </a:xfrm>
        </p:spPr>
        <p:txBody>
          <a:bodyPr anchor="b">
            <a:noAutofit/>
          </a:bodyPr>
          <a:lstStyle>
            <a:lvl1pPr marL="0" indent="0">
              <a:buNone/>
              <a:defRPr sz="3556" b="0" cap="all" spc="178"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4873975" y="2008947"/>
            <a:ext cx="3428465" cy="2630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8/28/2024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426280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231291" y="568324"/>
            <a:ext cx="5430220" cy="2660651"/>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8/28/2024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650454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8/28/2024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07052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238047" y="574977"/>
            <a:ext cx="2963809" cy="1132971"/>
          </a:xfrm>
        </p:spPr>
        <p:txBody>
          <a:bodyPr anchor="t"/>
          <a:lstStyle>
            <a:lvl1pPr>
              <a:defRPr sz="5689"/>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3829050" y="526840"/>
            <a:ext cx="4687491" cy="3988010"/>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242965" y="1707948"/>
            <a:ext cx="2814560" cy="280690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8/28/2024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8154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239229" y="574387"/>
            <a:ext cx="2996770" cy="1331084"/>
          </a:xfrm>
        </p:spPr>
        <p:txBody>
          <a:bodyPr anchor="t"/>
          <a:lstStyle>
            <a:lvl1pPr>
              <a:defRPr sz="5689"/>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3829050" y="628651"/>
            <a:ext cx="4687491" cy="388619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255103" y="1914525"/>
            <a:ext cx="2802422" cy="2600324"/>
          </a:xfrm>
        </p:spPr>
        <p:txBody>
          <a:bodyPr anchor="b"/>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255103" y="47402"/>
            <a:ext cx="2057400" cy="238666"/>
          </a:xfrm>
        </p:spPr>
        <p:txBody>
          <a:bodyPr/>
          <a:lstStyle/>
          <a:p>
            <a:fld id="{3220A08F-2B1D-4498-A043-7C299B1C2561}" type="datetimeFigureOut">
              <a:rPr lang="en-US" dirty="0"/>
              <a:t>8/28/2024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4293822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231291" y="465151"/>
            <a:ext cx="7467560" cy="107908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251601" y="1730086"/>
            <a:ext cx="7467560" cy="2902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255103" y="47402"/>
            <a:ext cx="2057400" cy="238666"/>
          </a:xfrm>
          <a:prstGeom prst="rect">
            <a:avLst/>
          </a:prstGeom>
        </p:spPr>
        <p:txBody>
          <a:bodyPr vert="horz" lIns="91440" tIns="45720" rIns="91440" bIns="45720" rtlCol="0" anchor="ctr"/>
          <a:lstStyle>
            <a:lvl1pPr algn="l">
              <a:defRPr sz="1422">
                <a:solidFill>
                  <a:schemeClr val="tx1"/>
                </a:solidFill>
              </a:defRPr>
            </a:lvl1pPr>
          </a:lstStyle>
          <a:p>
            <a:fld id="{567E9B64-DC09-41C8-9DE3-DA74AF8D2F97}" type="datetimeFigureOut">
              <a:rPr lang="en-US" dirty="0"/>
              <a:t>8/28/2024</a:t>
            </a:fld>
            <a:endParaRPr lang="en-US"/>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5508012" y="4818571"/>
            <a:ext cx="3044952" cy="273844"/>
          </a:xfrm>
          <a:prstGeom prst="rect">
            <a:avLst/>
          </a:prstGeom>
        </p:spPr>
        <p:txBody>
          <a:bodyPr vert="horz" lIns="91440" tIns="45720" rIns="91440" bIns="45720" rtlCol="0" anchor="ctr"/>
          <a:lstStyle>
            <a:lvl1pPr algn="r">
              <a:defRPr sz="1422" b="0" cap="all" spc="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8552963" y="4819362"/>
            <a:ext cx="322326" cy="273844"/>
          </a:xfrm>
          <a:prstGeom prst="rect">
            <a:avLst/>
          </a:prstGeom>
        </p:spPr>
        <p:txBody>
          <a:bodyPr vert="horz" lIns="91440" tIns="45720" rIns="91440" bIns="45720" rtlCol="0" anchor="ctr"/>
          <a:lstStyle>
            <a:lvl1pPr algn="r">
              <a:defRPr sz="1422">
                <a:solidFill>
                  <a:schemeClr val="tx1"/>
                </a:solidFill>
              </a:defRPr>
            </a:lvl1pPr>
          </a:lstStyle>
          <a:p>
            <a:fld id="{6E91CC32-6A6B-4E2E-BBA1-6864F305DA26}" type="slidenum">
              <a:rPr lang="en-US" dirty="0"/>
              <a:t>‹#›</a:t>
            </a:fld>
            <a:endParaRPr lang="en-US"/>
          </a:p>
        </p:txBody>
      </p:sp>
    </p:spTree>
    <p:extLst>
      <p:ext uri="{BB962C8B-B14F-4D97-AF65-F5344CB8AC3E}">
        <p14:creationId xmlns:p14="http://schemas.microsoft.com/office/powerpoint/2010/main" val="4077463972"/>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96" userDrawn="1">
          <p15:clr>
            <a:srgbClr val="F26B43"/>
          </p15:clr>
        </p15:guide>
        <p15:guide id="19" orient="horz" pos="1620" userDrawn="1">
          <p15:clr>
            <a:srgbClr val="F26B43"/>
          </p15:clr>
        </p15:guide>
        <p15:guide id="20"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8/10/relationships/comments" Target="../comments/modernComment_103_0.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www.sciencedirect.com/science/article/abs/pii/S0022354915341976?via%3Dihub" TargetMode="External"/><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www.mdpi.com/1996-1073/15/2/585" TargetMode="External"/><Relationship Id="rId11" Type="http://schemas.openxmlformats.org/officeDocument/2006/relationships/image" Target="../media/image13.png"/><Relationship Id="rId5" Type="http://schemas.openxmlformats.org/officeDocument/2006/relationships/hyperlink" Target="https://pubs.acs.org/doi/full/10.1021/acs.iecr.2c01623" TargetMode="External"/><Relationship Id="rId10" Type="http://schemas.openxmlformats.org/officeDocument/2006/relationships/hyperlink" Target="https://www.researchgate.net/figure/Power-number-for-agitation-impellers-a-Marine-impellers-b-Flat-blade-turbines-c_fig5_260571300" TargetMode="External"/><Relationship Id="rId4" Type="http://schemas.openxmlformats.org/officeDocument/2006/relationships/image" Target="../media/image9.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hyperlink" Target="https://www.sciencedirect.com/science/article/pii/S0144861713001938" TargetMode="External"/><Relationship Id="rId3" Type="http://schemas.openxmlformats.org/officeDocument/2006/relationships/image" Target="../media/image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benthamopen.com/contents/pdf/TOCENGJ/TOCENGJ-4-31.pdf" TargetMode="External"/><Relationship Id="rId5" Type="http://schemas.openxmlformats.org/officeDocument/2006/relationships/hyperlink" Target="https://www.sciencedirect.com/science/article/pii/0168365995000265"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00" name="Google Shape;100;p25"/>
          <p:cNvSpPr txBox="1">
            <a:spLocks noGrp="1"/>
          </p:cNvSpPr>
          <p:nvPr>
            <p:ph type="subTitle" idx="1"/>
          </p:nvPr>
        </p:nvSpPr>
        <p:spPr>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grpSp>
        <p:nvGrpSpPr>
          <p:cNvPr id="101" name="Google Shape;101;p25"/>
          <p:cNvGrpSpPr/>
          <p:nvPr/>
        </p:nvGrpSpPr>
        <p:grpSpPr>
          <a:xfrm>
            <a:off x="0" y="0"/>
            <a:ext cx="9144000" cy="5143500"/>
            <a:chOff x="0" y="0"/>
            <a:chExt cx="9144000" cy="5143500"/>
          </a:xfrm>
        </p:grpSpPr>
        <p:pic>
          <p:nvPicPr>
            <p:cNvPr id="102" name="Google Shape;102;p2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3" name="Google Shape;103;p25"/>
            <p:cNvSpPr/>
            <p:nvPr/>
          </p:nvSpPr>
          <p:spPr>
            <a:xfrm>
              <a:off x="245759" y="1183229"/>
              <a:ext cx="3278459" cy="1263805"/>
            </a:xfrm>
            <a:prstGeom prst="rect">
              <a:avLst/>
            </a:prstGeom>
            <a:solidFill>
              <a:srgbClr val="5225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 name="Google Shape;104;p25"/>
          <p:cNvSpPr txBox="1"/>
          <p:nvPr/>
        </p:nvSpPr>
        <p:spPr>
          <a:xfrm>
            <a:off x="292731" y="1922654"/>
            <a:ext cx="4710489" cy="35005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solidFill>
                  <a:schemeClr val="lt1"/>
                </a:solidFill>
                <a:latin typeface="Inter"/>
                <a:ea typeface="Inter"/>
              </a:rPr>
              <a:t>Invincible</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Inter"/>
              <a:ea typeface="Inter"/>
              <a:cs typeface="Inter"/>
              <a:sym typeface="Inter"/>
            </a:endParaRPr>
          </a:p>
          <a:p>
            <a:pPr>
              <a:buSzPts val="1800"/>
            </a:pPr>
            <a:r>
              <a:rPr lang="en" sz="1800" b="1">
                <a:solidFill>
                  <a:schemeClr val="lt1"/>
                </a:solidFill>
                <a:latin typeface="Inter"/>
                <a:ea typeface="Inter"/>
                <a:cs typeface="Inter"/>
              </a:rPr>
              <a:t>Sarvesh Singh, BTech Mechanical</a:t>
            </a:r>
            <a:endParaRPr lang="en" sz="1800" b="1" i="0" u="none" strike="noStrike" cap="none">
              <a:solidFill>
                <a:schemeClr val="lt1"/>
              </a:solidFill>
              <a:latin typeface="Inter"/>
              <a:ea typeface="Inter"/>
              <a:cs typeface="Inter"/>
            </a:endParaRPr>
          </a:p>
          <a:p>
            <a:r>
              <a:rPr lang="en" sz="1800" b="1">
                <a:solidFill>
                  <a:schemeClr val="lt1"/>
                </a:solidFill>
                <a:latin typeface="Inter"/>
                <a:ea typeface="Inter"/>
                <a:cs typeface="Inter"/>
              </a:rPr>
              <a:t>Abhijit Dalai, BTech Chemical</a:t>
            </a:r>
            <a:endParaRPr lang="en" sz="1800" b="1" i="0" u="none" strike="noStrike" cap="none">
              <a:solidFill>
                <a:schemeClr val="lt1"/>
              </a:solidFill>
              <a:latin typeface="Inter"/>
              <a:ea typeface="Inter"/>
              <a:cs typeface="Inter"/>
            </a:endParaRPr>
          </a:p>
          <a:p>
            <a:r>
              <a:rPr lang="en" sz="1800" b="1">
                <a:solidFill>
                  <a:schemeClr val="lt1"/>
                </a:solidFill>
                <a:latin typeface="Inter"/>
                <a:ea typeface="Inter"/>
                <a:sym typeface="Inter"/>
              </a:rPr>
              <a:t>Naman Aggarwal, BTech Mechanical</a:t>
            </a:r>
            <a:endParaRPr>
              <a:solidFill>
                <a:schemeClr val="lt1"/>
              </a:solidFill>
            </a:endParaRPr>
          </a:p>
          <a:p>
            <a:r>
              <a:rPr lang="en" sz="1800" b="1">
                <a:solidFill>
                  <a:schemeClr val="lt1"/>
                </a:solidFill>
                <a:latin typeface="Inter"/>
                <a:ea typeface="Inter"/>
                <a:cs typeface="Inter"/>
                <a:sym typeface="Inter"/>
              </a:rPr>
              <a:t>Naina, BTech Mechanical</a:t>
            </a:r>
            <a:endParaRPr lang="en" sz="1800" b="1" i="0" u="none" strike="noStrike" cap="none">
              <a:solidFill>
                <a:schemeClr val="lt1"/>
              </a:solidFill>
              <a:latin typeface="Inter"/>
              <a:ea typeface="Inter"/>
              <a:cs typeface="Inter"/>
            </a:endParaRPr>
          </a:p>
        </p:txBody>
      </p:sp>
      <p:sp>
        <p:nvSpPr>
          <p:cNvPr id="105" name="Google Shape;105;p25"/>
          <p:cNvSpPr/>
          <p:nvPr/>
        </p:nvSpPr>
        <p:spPr>
          <a:xfrm>
            <a:off x="0" y="0"/>
            <a:ext cx="2609385" cy="744575"/>
          </a:xfrm>
          <a:prstGeom prst="rect">
            <a:avLst/>
          </a:prstGeom>
          <a:solidFill>
            <a:srgbClr val="5225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25"/>
          <p:cNvSpPr txBox="1"/>
          <p:nvPr/>
        </p:nvSpPr>
        <p:spPr>
          <a:xfrm>
            <a:off x="283234" y="1479781"/>
            <a:ext cx="6006358" cy="41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Inter"/>
                <a:ea typeface="Inter"/>
                <a:cs typeface="Inter"/>
                <a:sym typeface="Inter"/>
              </a:rPr>
              <a:t>Engineering</a:t>
            </a:r>
            <a:endParaRPr sz="1800" b="1" i="0" u="none" strike="noStrike" cap="none">
              <a:solidFill>
                <a:schemeClr val="lt1"/>
              </a:solidFill>
              <a:latin typeface="Inter"/>
              <a:ea typeface="Inter"/>
              <a:cs typeface="Inter"/>
              <a:sym typeface="Inter"/>
            </a:endParaRPr>
          </a:p>
        </p:txBody>
      </p:sp>
      <p:pic>
        <p:nvPicPr>
          <p:cNvPr id="107" name="Google Shape;107;p25"/>
          <p:cNvPicPr preferRelativeResize="0"/>
          <p:nvPr/>
        </p:nvPicPr>
        <p:blipFill rotWithShape="1">
          <a:blip r:embed="rId3">
            <a:alphaModFix/>
          </a:blip>
          <a:srcRect l="4675" t="4264" r="71992" b="84896"/>
          <a:stretch/>
        </p:blipFill>
        <p:spPr>
          <a:xfrm>
            <a:off x="311700" y="112176"/>
            <a:ext cx="1420149" cy="371119"/>
          </a:xfrm>
          <a:prstGeom prst="rect">
            <a:avLst/>
          </a:prstGeom>
          <a:noFill/>
          <a:ln>
            <a:noFill/>
          </a:ln>
        </p:spPr>
      </p:pic>
      <p:pic>
        <p:nvPicPr>
          <p:cNvPr id="108" name="Google Shape;108;p25"/>
          <p:cNvPicPr preferRelativeResize="0"/>
          <p:nvPr/>
        </p:nvPicPr>
        <p:blipFill rotWithShape="1">
          <a:blip r:embed="rId4">
            <a:alphaModFix/>
          </a:blip>
          <a:srcRect/>
          <a:stretch/>
        </p:blipFill>
        <p:spPr>
          <a:xfrm>
            <a:off x="319134" y="768378"/>
            <a:ext cx="3411780" cy="3625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5" name="Rectangle 14" hidden="1">
            <a:extLst>
              <a:ext uri="{FF2B5EF4-FFF2-40B4-BE49-F238E27FC236}">
                <a16:creationId xmlns:a16="http://schemas.microsoft.com/office/drawing/2014/main" id="{8C52D437-37CC-8F91-EB25-19FFDBD3970D}"/>
              </a:ext>
            </a:extLst>
          </p:cNvPr>
          <p:cNvSpPr/>
          <p:nvPr/>
        </p:nvSpPr>
        <p:spPr>
          <a:xfrm>
            <a:off x="861055" y="577537"/>
            <a:ext cx="2436159" cy="336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Google Shape;128;p28"/>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indent="0">
              <a:spcAft>
                <a:spcPts val="1200"/>
              </a:spcAft>
              <a:buNone/>
            </a:pPr>
            <a:r>
              <a:rPr lang="en-US"/>
              <a:t>Rapid </a:t>
            </a:r>
            <a:endParaRPr/>
          </a:p>
        </p:txBody>
      </p:sp>
      <p:pic>
        <p:nvPicPr>
          <p:cNvPr id="129" name="Google Shape;129;p28"/>
          <p:cNvPicPr preferRelativeResize="0"/>
          <p:nvPr/>
        </p:nvPicPr>
        <p:blipFill rotWithShape="1">
          <a:blip r:embed="rId4">
            <a:alphaModFix/>
          </a:blip>
          <a:srcRect l="86" t="-152" r="-86" b="152"/>
          <a:stretch/>
        </p:blipFill>
        <p:spPr>
          <a:xfrm>
            <a:off x="0" y="-1342"/>
            <a:ext cx="9144009" cy="5143505"/>
          </a:xfrm>
          <a:prstGeom prst="rect">
            <a:avLst/>
          </a:prstGeom>
          <a:noFill/>
          <a:ln>
            <a:noFill/>
          </a:ln>
        </p:spPr>
      </p:pic>
      <p:sp>
        <p:nvSpPr>
          <p:cNvPr id="3" name="TextBox 2">
            <a:extLst>
              <a:ext uri="{FF2B5EF4-FFF2-40B4-BE49-F238E27FC236}">
                <a16:creationId xmlns:a16="http://schemas.microsoft.com/office/drawing/2014/main" id="{3498EDDE-0217-6E73-2EA7-FB9A89CE8614}"/>
              </a:ext>
            </a:extLst>
          </p:cNvPr>
          <p:cNvSpPr txBox="1"/>
          <p:nvPr/>
        </p:nvSpPr>
        <p:spPr>
          <a:xfrm>
            <a:off x="3266596" y="11842"/>
            <a:ext cx="31524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a:solidFill>
                  <a:schemeClr val="accent1">
                    <a:lumMod val="76000"/>
                  </a:schemeClr>
                </a:solidFill>
              </a:rPr>
              <a:t>Higuchi Model of Drug Release</a:t>
            </a:r>
            <a:endParaRPr lang="en-US" sz="1600" u="sng">
              <a:solidFill>
                <a:schemeClr val="accent1">
                  <a:lumMod val="76000"/>
                </a:schemeClr>
              </a:solidFill>
            </a:endParaRPr>
          </a:p>
        </p:txBody>
      </p:sp>
      <p:sp>
        <p:nvSpPr>
          <p:cNvPr id="12" name="TextBox 11">
            <a:extLst>
              <a:ext uri="{FF2B5EF4-FFF2-40B4-BE49-F238E27FC236}">
                <a16:creationId xmlns:a16="http://schemas.microsoft.com/office/drawing/2014/main" id="{6584B823-7539-E02B-7ABA-CA176E65146C}"/>
              </a:ext>
            </a:extLst>
          </p:cNvPr>
          <p:cNvSpPr txBox="1"/>
          <p:nvPr/>
        </p:nvSpPr>
        <p:spPr>
          <a:xfrm>
            <a:off x="147325" y="923070"/>
            <a:ext cx="4712309" cy="415498"/>
          </a:xfrm>
          <a:prstGeom prst="rect">
            <a:avLst/>
          </a:prstGeom>
          <a:solidFill>
            <a:srgbClr val="C3F0BE"/>
          </a:solidFill>
          <a:ln>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a:t>
            </a:r>
            <a:r>
              <a:rPr lang="en-US" sz="1050" b="1">
                <a:solidFill>
                  <a:schemeClr val="tx2">
                    <a:lumMod val="10000"/>
                  </a:schemeClr>
                </a:solidFill>
              </a:rPr>
              <a:t> Assuming</a:t>
            </a:r>
            <a:r>
              <a:rPr lang="en-US" sz="1050">
                <a:solidFill>
                  <a:schemeClr val="tx2">
                    <a:lumMod val="10000"/>
                  </a:schemeClr>
                </a:solidFill>
              </a:rPr>
              <a:t> initial concentration is much greater than solubility of drug in matrix (A &gt;&gt; Cs), the Higuchi model for spherical systems is reduced to,</a:t>
            </a:r>
            <a:endParaRPr lang="en-US" sz="1050" b="1">
              <a:solidFill>
                <a:schemeClr val="tx2">
                  <a:lumMod val="10000"/>
                </a:schemeClr>
              </a:solidFill>
            </a:endParaRPr>
          </a:p>
        </p:txBody>
      </p:sp>
      <p:sp>
        <p:nvSpPr>
          <p:cNvPr id="14" name="TextBox 13">
            <a:extLst>
              <a:ext uri="{FF2B5EF4-FFF2-40B4-BE49-F238E27FC236}">
                <a16:creationId xmlns:a16="http://schemas.microsoft.com/office/drawing/2014/main" id="{1D366AD0-7C6D-8107-AC67-A06FE25EBAC0}"/>
              </a:ext>
            </a:extLst>
          </p:cNvPr>
          <p:cNvSpPr txBox="1"/>
          <p:nvPr/>
        </p:nvSpPr>
        <p:spPr>
          <a:xfrm>
            <a:off x="5027065" y="1114285"/>
            <a:ext cx="4003902" cy="900246"/>
          </a:xfrm>
          <a:prstGeom prst="rect">
            <a:avLst/>
          </a:prstGeom>
          <a:solidFill>
            <a:srgbClr val="C3F0BE"/>
          </a:solidFill>
          <a:ln>
            <a:no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50">
                <a:solidFill>
                  <a:schemeClr val="tx2">
                    <a:lumMod val="10000"/>
                  </a:schemeClr>
                </a:solidFill>
              </a:rPr>
              <a:t>If diffusivity D is reduced to ¼ then time required to release same amount of API increase by factor of 1/D</a:t>
            </a:r>
          </a:p>
          <a:p>
            <a:pPr algn="just"/>
            <a:endParaRPr lang="en-US" sz="1050"/>
          </a:p>
          <a:p>
            <a:pPr algn="just"/>
            <a:endParaRPr lang="en-US" sz="1050"/>
          </a:p>
          <a:p>
            <a:pPr algn="just"/>
            <a:endParaRPr lang="en-US" sz="1050"/>
          </a:p>
        </p:txBody>
      </p:sp>
      <p:sp>
        <p:nvSpPr>
          <p:cNvPr id="6" name="TextBox 5">
            <a:extLst>
              <a:ext uri="{FF2B5EF4-FFF2-40B4-BE49-F238E27FC236}">
                <a16:creationId xmlns:a16="http://schemas.microsoft.com/office/drawing/2014/main" id="{69CE5C48-6A69-CF3D-EB95-B43A589E6375}"/>
              </a:ext>
            </a:extLst>
          </p:cNvPr>
          <p:cNvSpPr txBox="1"/>
          <p:nvPr/>
        </p:nvSpPr>
        <p:spPr>
          <a:xfrm>
            <a:off x="132657" y="2860925"/>
            <a:ext cx="4708110" cy="761747"/>
          </a:xfrm>
          <a:prstGeom prst="rect">
            <a:avLst/>
          </a:prstGeom>
          <a:noFill/>
          <a:ln>
            <a:solidFill>
              <a:schemeClr val="accent2">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5">
                    <a:lumMod val="49000"/>
                  </a:schemeClr>
                </a:solidFill>
              </a:rPr>
              <a:t>•</a:t>
            </a:r>
            <a:r>
              <a:rPr lang="en-US" sz="1100">
                <a:solidFill>
                  <a:schemeClr val="accent5">
                    <a:lumMod val="49000"/>
                  </a:schemeClr>
                </a:solidFill>
              </a:rPr>
              <a:t> </a:t>
            </a:r>
            <a:r>
              <a:rPr lang="en-US" sz="1050" b="1">
                <a:solidFill>
                  <a:schemeClr val="accent5">
                    <a:lumMod val="49000"/>
                  </a:schemeClr>
                </a:solidFill>
              </a:rPr>
              <a:t>Assuming</a:t>
            </a:r>
            <a:r>
              <a:rPr lang="en-US" sz="1050">
                <a:solidFill>
                  <a:schemeClr val="accent5">
                    <a:lumMod val="49000"/>
                  </a:schemeClr>
                </a:solidFill>
              </a:rPr>
              <a:t> the value of Cs to be very low, we consider 0.01 g/cm</a:t>
            </a:r>
            <a:r>
              <a:rPr lang="en-US" sz="1050" baseline="30000">
                <a:solidFill>
                  <a:schemeClr val="accent5">
                    <a:lumMod val="49000"/>
                  </a:schemeClr>
                </a:solidFill>
              </a:rPr>
              <a:t>3 </a:t>
            </a:r>
            <a:r>
              <a:rPr lang="en-US" sz="1050">
                <a:solidFill>
                  <a:schemeClr val="accent5">
                    <a:lumMod val="49000"/>
                  </a:schemeClr>
                </a:solidFill>
              </a:rPr>
              <a:t>for Cs and 277.5 × 10</a:t>
            </a:r>
            <a:r>
              <a:rPr lang="en-US" sz="1050" baseline="30000">
                <a:solidFill>
                  <a:schemeClr val="accent5">
                    <a:lumMod val="49000"/>
                  </a:schemeClr>
                </a:solidFill>
              </a:rPr>
              <a:t>6 </a:t>
            </a:r>
            <a:r>
              <a:rPr lang="en-US" sz="1050">
                <a:solidFill>
                  <a:schemeClr val="accent5">
                    <a:lumMod val="49000"/>
                  </a:schemeClr>
                </a:solidFill>
              </a:rPr>
              <a:t>g/cm</a:t>
            </a:r>
            <a:r>
              <a:rPr lang="en-US" sz="1050" baseline="30000">
                <a:solidFill>
                  <a:schemeClr val="accent5">
                    <a:lumMod val="49000"/>
                  </a:schemeClr>
                </a:solidFill>
              </a:rPr>
              <a:t>3 </a:t>
            </a:r>
            <a:r>
              <a:rPr lang="en-US" sz="1050">
                <a:solidFill>
                  <a:schemeClr val="accent5">
                    <a:lumMod val="49000"/>
                  </a:schemeClr>
                </a:solidFill>
              </a:rPr>
              <a:t>for A. The diameter of the microsphere (API) released at different time intervals is estimated using the Higuchi Model equation. </a:t>
            </a:r>
          </a:p>
          <a:p>
            <a:r>
              <a:rPr lang="en-US" sz="1050">
                <a:solidFill>
                  <a:schemeClr val="accent5">
                    <a:lumMod val="49000"/>
                  </a:schemeClr>
                </a:solidFill>
              </a:rPr>
              <a:t>• Diameter of microspheres to achieve daily release targets = 597.47µm</a:t>
            </a:r>
          </a:p>
        </p:txBody>
      </p:sp>
      <p:sp>
        <p:nvSpPr>
          <p:cNvPr id="9" name="Rectangle 8" hidden="1">
            <a:extLst>
              <a:ext uri="{FF2B5EF4-FFF2-40B4-BE49-F238E27FC236}">
                <a16:creationId xmlns:a16="http://schemas.microsoft.com/office/drawing/2014/main" id="{E6DB9CBD-C0AF-0D45-5A66-8CB7D0CB3235}"/>
              </a:ext>
            </a:extLst>
          </p:cNvPr>
          <p:cNvSpPr/>
          <p:nvPr/>
        </p:nvSpPr>
        <p:spPr>
          <a:xfrm>
            <a:off x="850555" y="556536"/>
            <a:ext cx="2436159" cy="33602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F604AA-DEEE-182E-F24B-D8F20F9786E8}"/>
              </a:ext>
            </a:extLst>
          </p:cNvPr>
          <p:cNvSpPr txBox="1"/>
          <p:nvPr/>
        </p:nvSpPr>
        <p:spPr>
          <a:xfrm>
            <a:off x="5017863" y="2079391"/>
            <a:ext cx="3997752" cy="253916"/>
          </a:xfrm>
          <a:prstGeom prst="rect">
            <a:avLst/>
          </a:prstGeom>
          <a:solidFill>
            <a:srgbClr val="ACF3FC"/>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70C0"/>
                </a:solidFill>
              </a:rPr>
              <a:t>Effect of shape of microsphere in API's release</a:t>
            </a:r>
          </a:p>
        </p:txBody>
      </p:sp>
      <p:sp>
        <p:nvSpPr>
          <p:cNvPr id="16" name="TextBox 15">
            <a:extLst>
              <a:ext uri="{FF2B5EF4-FFF2-40B4-BE49-F238E27FC236}">
                <a16:creationId xmlns:a16="http://schemas.microsoft.com/office/drawing/2014/main" id="{921F74D5-8F10-BBC3-8B97-34128ADF3E68}"/>
              </a:ext>
            </a:extLst>
          </p:cNvPr>
          <p:cNvSpPr txBox="1"/>
          <p:nvPr/>
        </p:nvSpPr>
        <p:spPr>
          <a:xfrm>
            <a:off x="143406" y="643732"/>
            <a:ext cx="4707509" cy="253916"/>
          </a:xfrm>
          <a:prstGeom prst="rect">
            <a:avLst/>
          </a:prstGeom>
          <a:solidFill>
            <a:schemeClr val="accent2">
              <a:lumMod val="40000"/>
              <a:lumOff val="60000"/>
            </a:schemeClr>
          </a:solidFill>
          <a:ln>
            <a:solidFill>
              <a:schemeClr val="accent5">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chemeClr val="accent5">
                    <a:lumMod val="49000"/>
                  </a:schemeClr>
                </a:solidFill>
              </a:rPr>
              <a:t>Determine diameter of microspheres for given daily release target of API</a:t>
            </a:r>
            <a:endParaRPr lang="en-US" sz="1100">
              <a:solidFill>
                <a:schemeClr val="accent5">
                  <a:lumMod val="49000"/>
                </a:schemeClr>
              </a:solidFill>
            </a:endParaRPr>
          </a:p>
        </p:txBody>
      </p:sp>
      <p:sp>
        <p:nvSpPr>
          <p:cNvPr id="26" name="TextBox 25">
            <a:extLst>
              <a:ext uri="{FF2B5EF4-FFF2-40B4-BE49-F238E27FC236}">
                <a16:creationId xmlns:a16="http://schemas.microsoft.com/office/drawing/2014/main" id="{F2291562-C46F-737D-8140-7A11D0F2373D}"/>
              </a:ext>
            </a:extLst>
          </p:cNvPr>
          <p:cNvSpPr txBox="1"/>
          <p:nvPr/>
        </p:nvSpPr>
        <p:spPr>
          <a:xfrm>
            <a:off x="5029887" y="641447"/>
            <a:ext cx="4010875" cy="430887"/>
          </a:xfrm>
          <a:prstGeom prst="rect">
            <a:avLst/>
          </a:prstGeom>
          <a:solidFill>
            <a:schemeClr val="accent2">
              <a:lumMod val="40000"/>
              <a:lumOff val="60000"/>
            </a:schemeClr>
          </a:solidFill>
          <a:ln>
            <a:solidFill>
              <a:schemeClr val="accent5">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5">
                    <a:lumMod val="49000"/>
                  </a:schemeClr>
                </a:solidFill>
              </a:rPr>
              <a:t>Effect of the diffusivity on the time taken for the entire drug release following Higuchi Model</a:t>
            </a:r>
            <a:endParaRPr lang="en-US">
              <a:solidFill>
                <a:schemeClr val="accent5">
                  <a:lumMod val="49000"/>
                </a:schemeClr>
              </a:solidFill>
            </a:endParaRPr>
          </a:p>
        </p:txBody>
      </p:sp>
      <p:sp>
        <p:nvSpPr>
          <p:cNvPr id="27" name="TextBox 26">
            <a:extLst>
              <a:ext uri="{FF2B5EF4-FFF2-40B4-BE49-F238E27FC236}">
                <a16:creationId xmlns:a16="http://schemas.microsoft.com/office/drawing/2014/main" id="{D0AC7C69-63BA-4DE7-12A3-8A3D23DB7471}"/>
              </a:ext>
            </a:extLst>
          </p:cNvPr>
          <p:cNvSpPr txBox="1"/>
          <p:nvPr/>
        </p:nvSpPr>
        <p:spPr>
          <a:xfrm>
            <a:off x="3674491" y="325266"/>
            <a:ext cx="2187657" cy="276999"/>
          </a:xfrm>
          <a:prstGeom prst="rect">
            <a:avLst/>
          </a:prstGeom>
          <a:solidFill>
            <a:schemeClr val="accent2">
              <a:lumMod val="40000"/>
              <a:lumOff val="60000"/>
            </a:schemeClr>
          </a:solidFill>
          <a:ln>
            <a:solidFill>
              <a:schemeClr val="accent5">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accent5">
                    <a:lumMod val="49000"/>
                  </a:schemeClr>
                </a:solidFill>
              </a:rPr>
              <a:t>Objective</a:t>
            </a:r>
          </a:p>
        </p:txBody>
      </p:sp>
      <p:pic>
        <p:nvPicPr>
          <p:cNvPr id="32" name="Picture 31">
            <a:extLst>
              <a:ext uri="{FF2B5EF4-FFF2-40B4-BE49-F238E27FC236}">
                <a16:creationId xmlns:a16="http://schemas.microsoft.com/office/drawing/2014/main" id="{813DED8C-4615-8932-5503-2F3E476C35E5}"/>
              </a:ext>
            </a:extLst>
          </p:cNvPr>
          <p:cNvPicPr>
            <a:picLocks noChangeAspect="1"/>
          </p:cNvPicPr>
          <p:nvPr/>
        </p:nvPicPr>
        <p:blipFill>
          <a:blip r:embed="rId5"/>
          <a:stretch>
            <a:fillRect/>
          </a:stretch>
        </p:blipFill>
        <p:spPr>
          <a:xfrm>
            <a:off x="6119813" y="1528763"/>
            <a:ext cx="1285875" cy="257175"/>
          </a:xfrm>
          <a:prstGeom prst="rect">
            <a:avLst/>
          </a:prstGeom>
          <a:ln>
            <a:noFill/>
          </a:ln>
        </p:spPr>
      </p:pic>
      <p:pic>
        <p:nvPicPr>
          <p:cNvPr id="33" name="Picture 32">
            <a:extLst>
              <a:ext uri="{FF2B5EF4-FFF2-40B4-BE49-F238E27FC236}">
                <a16:creationId xmlns:a16="http://schemas.microsoft.com/office/drawing/2014/main" id="{00D47509-5177-D611-68CD-C5B0CE9DE362}"/>
              </a:ext>
            </a:extLst>
          </p:cNvPr>
          <p:cNvPicPr>
            <a:picLocks noChangeAspect="1"/>
          </p:cNvPicPr>
          <p:nvPr/>
        </p:nvPicPr>
        <p:blipFill>
          <a:blip r:embed="rId6"/>
          <a:stretch>
            <a:fillRect/>
          </a:stretch>
        </p:blipFill>
        <p:spPr>
          <a:xfrm>
            <a:off x="5853113" y="1809136"/>
            <a:ext cx="2066925" cy="209550"/>
          </a:xfrm>
          <a:prstGeom prst="rect">
            <a:avLst/>
          </a:prstGeom>
          <a:ln>
            <a:noFill/>
          </a:ln>
        </p:spPr>
      </p:pic>
      <p:sp>
        <p:nvSpPr>
          <p:cNvPr id="22" name="TextBox 21">
            <a:extLst>
              <a:ext uri="{FF2B5EF4-FFF2-40B4-BE49-F238E27FC236}">
                <a16:creationId xmlns:a16="http://schemas.microsoft.com/office/drawing/2014/main" id="{3E1631EF-AF2D-C1F8-4756-D207143DFC34}"/>
              </a:ext>
            </a:extLst>
          </p:cNvPr>
          <p:cNvSpPr txBox="1"/>
          <p:nvPr/>
        </p:nvSpPr>
        <p:spPr>
          <a:xfrm>
            <a:off x="5015583" y="2334887"/>
            <a:ext cx="1975852" cy="253916"/>
          </a:xfrm>
          <a:prstGeom prst="rect">
            <a:avLst/>
          </a:prstGeom>
          <a:solidFill>
            <a:srgbClr val="CBF2F7"/>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70C0"/>
                </a:solidFill>
              </a:rPr>
              <a:t>Spherical</a:t>
            </a:r>
            <a:endParaRPr lang="en-US" b="1">
              <a:solidFill>
                <a:srgbClr val="0070C0"/>
              </a:solidFill>
            </a:endParaRPr>
          </a:p>
        </p:txBody>
      </p:sp>
      <p:sp>
        <p:nvSpPr>
          <p:cNvPr id="23" name="TextBox 22">
            <a:extLst>
              <a:ext uri="{FF2B5EF4-FFF2-40B4-BE49-F238E27FC236}">
                <a16:creationId xmlns:a16="http://schemas.microsoft.com/office/drawing/2014/main" id="{9E23B5C4-93A7-E086-F53E-546111C50E4E}"/>
              </a:ext>
            </a:extLst>
          </p:cNvPr>
          <p:cNvSpPr txBox="1"/>
          <p:nvPr/>
        </p:nvSpPr>
        <p:spPr>
          <a:xfrm>
            <a:off x="7005655" y="2334746"/>
            <a:ext cx="2021190" cy="253916"/>
          </a:xfrm>
          <a:prstGeom prst="rect">
            <a:avLst/>
          </a:prstGeom>
          <a:solidFill>
            <a:srgbClr val="CBF2F7"/>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70C0"/>
                </a:solidFill>
              </a:rPr>
              <a:t>Non - spherical</a:t>
            </a:r>
          </a:p>
        </p:txBody>
      </p:sp>
      <p:sp>
        <p:nvSpPr>
          <p:cNvPr id="24" name="TextBox 23">
            <a:extLst>
              <a:ext uri="{FF2B5EF4-FFF2-40B4-BE49-F238E27FC236}">
                <a16:creationId xmlns:a16="http://schemas.microsoft.com/office/drawing/2014/main" id="{82DF80A4-A756-07B4-E649-DB682332F9D0}"/>
              </a:ext>
            </a:extLst>
          </p:cNvPr>
          <p:cNvSpPr txBox="1"/>
          <p:nvPr/>
        </p:nvSpPr>
        <p:spPr>
          <a:xfrm>
            <a:off x="5018476" y="2590355"/>
            <a:ext cx="1977012" cy="2486921"/>
          </a:xfrm>
          <a:prstGeom prst="rect">
            <a:avLst/>
          </a:prstGeom>
          <a:solidFill>
            <a:srgbClr val="E3F5FA"/>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000">
                <a:solidFill>
                  <a:srgbClr val="0070C0"/>
                </a:solidFill>
              </a:rPr>
              <a:t>Uniform diffusion rate</a:t>
            </a:r>
            <a:endParaRPr lang="en-US">
              <a:solidFill>
                <a:srgbClr val="0070C0"/>
              </a:solidFill>
            </a:endParaRPr>
          </a:p>
          <a:p>
            <a:pPr marL="171450" indent="-171450" algn="just">
              <a:buChar char="•"/>
            </a:pPr>
            <a:endParaRPr lang="en-US" sz="1000">
              <a:solidFill>
                <a:srgbClr val="0070C0"/>
              </a:solidFill>
            </a:endParaRPr>
          </a:p>
          <a:p>
            <a:pPr marL="171450" indent="-171450" algn="just">
              <a:buChar char="•"/>
            </a:pPr>
            <a:r>
              <a:rPr lang="en-US" sz="1000">
                <a:solidFill>
                  <a:srgbClr val="0070C0"/>
                </a:solidFill>
              </a:rPr>
              <a:t>Lower Surface area to Volume Ratio leading to slower and controlled release</a:t>
            </a:r>
          </a:p>
          <a:p>
            <a:pPr marL="171450" indent="-171450" algn="just">
              <a:buChar char="•"/>
            </a:pPr>
            <a:r>
              <a:rPr lang="en-US" sz="1000">
                <a:solidFill>
                  <a:srgbClr val="0070C0"/>
                </a:solidFill>
              </a:rPr>
              <a:t>Slow and sustained release profile </a:t>
            </a:r>
          </a:p>
          <a:p>
            <a:pPr marL="171450" indent="-171450" algn="just">
              <a:buChar char="•"/>
            </a:pPr>
            <a:r>
              <a:rPr lang="en-US" sz="1000">
                <a:solidFill>
                  <a:srgbClr val="0070C0"/>
                </a:solidFill>
              </a:rPr>
              <a:t>Lower surface tension, contributing to stability and uniformity</a:t>
            </a:r>
          </a:p>
          <a:p>
            <a:pPr marL="171450" indent="-171450" algn="just">
              <a:buChar char="•"/>
            </a:pPr>
            <a:r>
              <a:rPr lang="en-US" sz="1000">
                <a:solidFill>
                  <a:srgbClr val="0070C0"/>
                </a:solidFill>
              </a:rPr>
              <a:t>More uniform particle size, leading to consistent drug release and enhanced stability</a:t>
            </a:r>
          </a:p>
        </p:txBody>
      </p:sp>
      <p:sp>
        <p:nvSpPr>
          <p:cNvPr id="29" name="TextBox 28">
            <a:extLst>
              <a:ext uri="{FF2B5EF4-FFF2-40B4-BE49-F238E27FC236}">
                <a16:creationId xmlns:a16="http://schemas.microsoft.com/office/drawing/2014/main" id="{994EE617-E7B0-9F46-10FD-D45001CA3439}"/>
              </a:ext>
            </a:extLst>
          </p:cNvPr>
          <p:cNvSpPr txBox="1"/>
          <p:nvPr/>
        </p:nvSpPr>
        <p:spPr>
          <a:xfrm>
            <a:off x="6995182" y="2587439"/>
            <a:ext cx="2033308" cy="2491577"/>
          </a:xfrm>
          <a:prstGeom prst="rect">
            <a:avLst/>
          </a:prstGeom>
          <a:solidFill>
            <a:srgbClr val="E3F5FA"/>
          </a:solid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000">
                <a:solidFill>
                  <a:srgbClr val="0070C0"/>
                </a:solidFill>
              </a:rPr>
              <a:t>Non-Uniform and anisotropic diffusion rate</a:t>
            </a:r>
            <a:endParaRPr lang="en-US">
              <a:solidFill>
                <a:srgbClr val="0070C0"/>
              </a:solidFill>
            </a:endParaRPr>
          </a:p>
          <a:p>
            <a:pPr marL="171450" indent="-171450" algn="just">
              <a:buChar char="•"/>
            </a:pPr>
            <a:r>
              <a:rPr lang="en-US" sz="1000">
                <a:solidFill>
                  <a:srgbClr val="0070C0"/>
                </a:solidFill>
              </a:rPr>
              <a:t>Higher surface area to volume ratio leading to accelerating API release causing a burst effect</a:t>
            </a:r>
            <a:endParaRPr lang="en-US">
              <a:solidFill>
                <a:srgbClr val="0070C0"/>
              </a:solidFill>
            </a:endParaRPr>
          </a:p>
          <a:p>
            <a:pPr marL="171450" indent="-171450" algn="just">
              <a:buChar char="•"/>
            </a:pPr>
            <a:r>
              <a:rPr lang="en-US" sz="1000">
                <a:solidFill>
                  <a:srgbClr val="0070C0"/>
                </a:solidFill>
              </a:rPr>
              <a:t>Rapid release rate, leading to Complex profiles</a:t>
            </a:r>
          </a:p>
          <a:p>
            <a:pPr marL="171450" indent="-171450" algn="just">
              <a:buChar char="•"/>
            </a:pPr>
            <a:r>
              <a:rPr lang="en-US" sz="1000">
                <a:solidFill>
                  <a:srgbClr val="0070C0"/>
                </a:solidFill>
              </a:rPr>
              <a:t>Higher surface tension, which may result in irregular behaviors and instability</a:t>
            </a:r>
          </a:p>
          <a:p>
            <a:pPr marL="171450" indent="-171450" algn="just">
              <a:buChar char="•"/>
            </a:pPr>
            <a:r>
              <a:rPr lang="en-US" sz="1000">
                <a:solidFill>
                  <a:srgbClr val="0070C0"/>
                </a:solidFill>
              </a:rPr>
              <a:t>Irregular particle size distribution , leading to variability in drug release and potential instability</a:t>
            </a:r>
          </a:p>
        </p:txBody>
      </p:sp>
      <p:pic>
        <p:nvPicPr>
          <p:cNvPr id="17" name="Picture 16">
            <a:extLst>
              <a:ext uri="{FF2B5EF4-FFF2-40B4-BE49-F238E27FC236}">
                <a16:creationId xmlns:a16="http://schemas.microsoft.com/office/drawing/2014/main" id="{D3F0AF7E-BC36-43F3-A7F9-702CFFB4B946}"/>
              </a:ext>
            </a:extLst>
          </p:cNvPr>
          <p:cNvPicPr>
            <a:picLocks noChangeAspect="1"/>
          </p:cNvPicPr>
          <p:nvPr/>
        </p:nvPicPr>
        <p:blipFill>
          <a:blip r:embed="rId7"/>
          <a:stretch>
            <a:fillRect/>
          </a:stretch>
        </p:blipFill>
        <p:spPr>
          <a:xfrm>
            <a:off x="2514197" y="3788941"/>
            <a:ext cx="2212868" cy="1285230"/>
          </a:xfrm>
          <a:prstGeom prst="rect">
            <a:avLst/>
          </a:prstGeom>
          <a:ln>
            <a:solidFill>
              <a:schemeClr val="accent1">
                <a:lumMod val="75000"/>
              </a:schemeClr>
            </a:solidFill>
          </a:ln>
        </p:spPr>
      </p:pic>
      <p:pic>
        <p:nvPicPr>
          <p:cNvPr id="7" name="Picture 6">
            <a:extLst>
              <a:ext uri="{FF2B5EF4-FFF2-40B4-BE49-F238E27FC236}">
                <a16:creationId xmlns:a16="http://schemas.microsoft.com/office/drawing/2014/main" id="{A19F0984-79DD-E747-8762-B80ECD740483}"/>
              </a:ext>
            </a:extLst>
          </p:cNvPr>
          <p:cNvPicPr>
            <a:picLocks noChangeAspect="1"/>
          </p:cNvPicPr>
          <p:nvPr/>
        </p:nvPicPr>
        <p:blipFill>
          <a:blip r:embed="rId8"/>
          <a:stretch>
            <a:fillRect/>
          </a:stretch>
        </p:blipFill>
        <p:spPr>
          <a:xfrm>
            <a:off x="133211" y="1390845"/>
            <a:ext cx="4702834" cy="1357747"/>
          </a:xfrm>
          <a:prstGeom prst="rect">
            <a:avLst/>
          </a:prstGeom>
          <a:ln>
            <a:solidFill>
              <a:schemeClr val="accent1">
                <a:lumMod val="50000"/>
              </a:schemeClr>
            </a:solidFill>
            <a:prstDash val="solid"/>
          </a:ln>
        </p:spPr>
      </p:pic>
      <p:pic>
        <p:nvPicPr>
          <p:cNvPr id="8" name="Picture 7" descr="A diagram of a blue circle with orange dots and arrows&#10;&#10;Description automatically generated">
            <a:extLst>
              <a:ext uri="{FF2B5EF4-FFF2-40B4-BE49-F238E27FC236}">
                <a16:creationId xmlns:a16="http://schemas.microsoft.com/office/drawing/2014/main" id="{6C7ADC1A-3208-10FF-2CD4-C7551BF9F90E}"/>
              </a:ext>
            </a:extLst>
          </p:cNvPr>
          <p:cNvPicPr>
            <a:picLocks noChangeAspect="1"/>
          </p:cNvPicPr>
          <p:nvPr/>
        </p:nvPicPr>
        <p:blipFill>
          <a:blip r:embed="rId9"/>
          <a:stretch>
            <a:fillRect/>
          </a:stretch>
        </p:blipFill>
        <p:spPr>
          <a:xfrm>
            <a:off x="288503" y="3784480"/>
            <a:ext cx="1965899" cy="1290639"/>
          </a:xfrm>
          <a:prstGeom prst="rect">
            <a:avLst/>
          </a:prstGeom>
        </p:spPr>
      </p:pic>
      <p:sp>
        <p:nvSpPr>
          <p:cNvPr id="18" name="TextBox 17">
            <a:extLst>
              <a:ext uri="{FF2B5EF4-FFF2-40B4-BE49-F238E27FC236}">
                <a16:creationId xmlns:a16="http://schemas.microsoft.com/office/drawing/2014/main" id="{8F8E4AFD-EEE8-A3CE-F09E-C7A1594EC766}"/>
              </a:ext>
            </a:extLst>
          </p:cNvPr>
          <p:cNvSpPr txBox="1"/>
          <p:nvPr/>
        </p:nvSpPr>
        <p:spPr>
          <a:xfrm>
            <a:off x="7912379" y="343049"/>
            <a:ext cx="103816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7030A0"/>
                </a:solidFill>
                <a:hlinkClick r:id="rId10"/>
              </a:rPr>
              <a:t>Reference</a:t>
            </a:r>
            <a:endParaRPr lang="en-US" sz="120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21" name="Google Shape;121;p27"/>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22" name="Google Shape;122;p27"/>
          <p:cNvPicPr preferRelativeResize="0"/>
          <p:nvPr/>
        </p:nvPicPr>
        <p:blipFill rotWithShape="1">
          <a:blip r:embed="rId3">
            <a:alphaModFix/>
          </a:blip>
          <a:srcRect/>
          <a:stretch/>
        </p:blipFill>
        <p:spPr>
          <a:xfrm>
            <a:off x="7327" y="7829"/>
            <a:ext cx="9144000" cy="5143500"/>
          </a:xfrm>
          <a:prstGeom prst="rect">
            <a:avLst/>
          </a:prstGeom>
          <a:noFill/>
          <a:ln>
            <a:noFill/>
          </a:ln>
        </p:spPr>
      </p:pic>
      <p:sp>
        <p:nvSpPr>
          <p:cNvPr id="4" name="TextBox 3">
            <a:extLst>
              <a:ext uri="{FF2B5EF4-FFF2-40B4-BE49-F238E27FC236}">
                <a16:creationId xmlns:a16="http://schemas.microsoft.com/office/drawing/2014/main" id="{9EFF468E-1F0A-B794-8EEC-2ADECF7CE59F}"/>
              </a:ext>
            </a:extLst>
          </p:cNvPr>
          <p:cNvSpPr txBox="1"/>
          <p:nvPr/>
        </p:nvSpPr>
        <p:spPr>
          <a:xfrm>
            <a:off x="2902449" y="57700"/>
            <a:ext cx="3338001" cy="338554"/>
          </a:xfrm>
          <a:prstGeom prst="rect">
            <a:avLst/>
          </a:prstGeom>
          <a:noFill/>
          <a:ln>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a:solidFill>
                  <a:schemeClr val="accent1">
                    <a:lumMod val="76000"/>
                  </a:schemeClr>
                </a:solidFill>
              </a:rPr>
              <a:t>Pitch Blade Turbine (PBT)</a:t>
            </a:r>
          </a:p>
        </p:txBody>
      </p:sp>
      <p:sp>
        <p:nvSpPr>
          <p:cNvPr id="5" name="TextBox 4">
            <a:extLst>
              <a:ext uri="{FF2B5EF4-FFF2-40B4-BE49-F238E27FC236}">
                <a16:creationId xmlns:a16="http://schemas.microsoft.com/office/drawing/2014/main" id="{E4286FF1-A725-0E87-29F6-911CD728A2F7}"/>
              </a:ext>
            </a:extLst>
          </p:cNvPr>
          <p:cNvSpPr txBox="1"/>
          <p:nvPr/>
        </p:nvSpPr>
        <p:spPr>
          <a:xfrm>
            <a:off x="155757" y="1481988"/>
            <a:ext cx="4751082" cy="1277273"/>
          </a:xfrm>
          <a:prstGeom prst="rect">
            <a:avLst/>
          </a:prstGeom>
          <a:solidFill>
            <a:srgbClr val="C3F0BE"/>
          </a:solidFill>
          <a:ln>
            <a:solidFill>
              <a:schemeClr val="accent3">
                <a:lumMod val="50000"/>
              </a:schemeClr>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100">
              <a:solidFill>
                <a:schemeClr val="accent3">
                  <a:lumMod val="49000"/>
                </a:schemeClr>
              </a:solidFill>
            </a:endParaRPr>
          </a:p>
          <a:p>
            <a:pPr algn="ctr"/>
            <a:r>
              <a:rPr lang="en-US" sz="1100">
                <a:solidFill>
                  <a:schemeClr val="accent3">
                    <a:lumMod val="49000"/>
                  </a:schemeClr>
                </a:solidFill>
              </a:rPr>
              <a:t>Estimating power required for PBT agitator, </a:t>
            </a:r>
            <a:endParaRPr lang="en-US">
              <a:solidFill>
                <a:schemeClr val="accent3">
                  <a:lumMod val="49000"/>
                </a:schemeClr>
              </a:solidFill>
            </a:endParaRPr>
          </a:p>
          <a:p>
            <a:pPr algn="ctr"/>
            <a:r>
              <a:rPr lang="en-US" sz="1100">
                <a:solidFill>
                  <a:schemeClr val="accent3">
                    <a:lumMod val="49000"/>
                  </a:schemeClr>
                </a:solidFill>
              </a:rPr>
              <a:t>Assuming Np to be </a:t>
            </a:r>
            <a:r>
              <a:rPr lang="en-US" sz="1100" b="1">
                <a:solidFill>
                  <a:schemeClr val="accent3">
                    <a:lumMod val="49000"/>
                  </a:schemeClr>
                </a:solidFill>
              </a:rPr>
              <a:t>1.27</a:t>
            </a:r>
            <a:r>
              <a:rPr lang="en-US" sz="1100">
                <a:solidFill>
                  <a:schemeClr val="accent3">
                    <a:lumMod val="49000"/>
                  </a:schemeClr>
                </a:solidFill>
              </a:rPr>
              <a:t> from the graph shown below</a:t>
            </a:r>
          </a:p>
          <a:p>
            <a:pPr algn="ctr"/>
            <a:r>
              <a:rPr lang="en-US" sz="1100">
                <a:solidFill>
                  <a:schemeClr val="accent3">
                    <a:lumMod val="49000"/>
                  </a:schemeClr>
                </a:solidFill>
              </a:rPr>
              <a:t>Calculating we get P approximately as </a:t>
            </a:r>
            <a:r>
              <a:rPr lang="en-US" sz="1100" b="1">
                <a:solidFill>
                  <a:schemeClr val="accent3">
                    <a:lumMod val="49000"/>
                  </a:schemeClr>
                </a:solidFill>
              </a:rPr>
              <a:t>5.91</a:t>
            </a:r>
            <a:r>
              <a:rPr lang="en-US" sz="1100">
                <a:solidFill>
                  <a:schemeClr val="accent3">
                    <a:lumMod val="49000"/>
                  </a:schemeClr>
                </a:solidFill>
              </a:rPr>
              <a:t> </a:t>
            </a:r>
            <a:r>
              <a:rPr lang="en-US" sz="1100" b="1">
                <a:solidFill>
                  <a:schemeClr val="accent3">
                    <a:lumMod val="49000"/>
                  </a:schemeClr>
                </a:solidFill>
              </a:rPr>
              <a:t>kW</a:t>
            </a:r>
            <a:endParaRPr lang="en-US" sz="1100">
              <a:solidFill>
                <a:schemeClr val="accent3">
                  <a:lumMod val="49000"/>
                </a:schemeClr>
              </a:solidFill>
            </a:endParaRPr>
          </a:p>
          <a:p>
            <a:pPr algn="ctr"/>
            <a:r>
              <a:rPr lang="en-US" sz="1100">
                <a:solidFill>
                  <a:schemeClr val="accent3">
                    <a:lumMod val="49000"/>
                  </a:schemeClr>
                </a:solidFill>
              </a:rPr>
              <a:t>Since, the motor and pump has an efficiency around </a:t>
            </a:r>
            <a:r>
              <a:rPr lang="en-US" sz="1100" b="1">
                <a:solidFill>
                  <a:schemeClr val="accent3">
                    <a:lumMod val="49000"/>
                  </a:schemeClr>
                </a:solidFill>
              </a:rPr>
              <a:t>85%</a:t>
            </a:r>
            <a:r>
              <a:rPr lang="en-US" sz="1100">
                <a:solidFill>
                  <a:schemeClr val="accent3">
                    <a:lumMod val="49000"/>
                  </a:schemeClr>
                </a:solidFill>
              </a:rPr>
              <a:t>. </a:t>
            </a:r>
          </a:p>
          <a:p>
            <a:pPr algn="ctr"/>
            <a:r>
              <a:rPr lang="en-US" sz="1100">
                <a:solidFill>
                  <a:schemeClr val="accent3">
                    <a:lumMod val="49000"/>
                  </a:schemeClr>
                </a:solidFill>
              </a:rPr>
              <a:t>So, total power required= P/efficiency</a:t>
            </a:r>
          </a:p>
          <a:p>
            <a:pPr algn="ctr"/>
            <a:r>
              <a:rPr lang="en-US" sz="1100">
                <a:solidFill>
                  <a:schemeClr val="accent3">
                    <a:lumMod val="49000"/>
                  </a:schemeClr>
                </a:solidFill>
              </a:rPr>
              <a:t>Giving a value approximately equal to </a:t>
            </a:r>
            <a:r>
              <a:rPr lang="en-US" sz="1100" b="1">
                <a:solidFill>
                  <a:schemeClr val="accent3">
                    <a:lumMod val="49000"/>
                  </a:schemeClr>
                </a:solidFill>
              </a:rPr>
              <a:t>6.96</a:t>
            </a:r>
            <a:r>
              <a:rPr lang="en-US" sz="1100">
                <a:solidFill>
                  <a:schemeClr val="accent3">
                    <a:lumMod val="49000"/>
                  </a:schemeClr>
                </a:solidFill>
              </a:rPr>
              <a:t> </a:t>
            </a:r>
            <a:r>
              <a:rPr lang="en-US" sz="1100" b="1">
                <a:solidFill>
                  <a:schemeClr val="accent3">
                    <a:lumMod val="49000"/>
                  </a:schemeClr>
                </a:solidFill>
              </a:rPr>
              <a:t>kW</a:t>
            </a:r>
          </a:p>
        </p:txBody>
      </p:sp>
      <p:sp>
        <p:nvSpPr>
          <p:cNvPr id="7" name="TextBox 6">
            <a:extLst>
              <a:ext uri="{FF2B5EF4-FFF2-40B4-BE49-F238E27FC236}">
                <a16:creationId xmlns:a16="http://schemas.microsoft.com/office/drawing/2014/main" id="{67573706-9B2B-7F18-3818-CC2DB5A626F7}"/>
              </a:ext>
            </a:extLst>
          </p:cNvPr>
          <p:cNvSpPr txBox="1"/>
          <p:nvPr/>
        </p:nvSpPr>
        <p:spPr>
          <a:xfrm>
            <a:off x="5085903" y="2786736"/>
            <a:ext cx="3976064" cy="2214074"/>
          </a:xfrm>
          <a:prstGeom prst="rect">
            <a:avLst/>
          </a:prstGeom>
          <a:solidFill>
            <a:srgbClr val="F7DFB2"/>
          </a:solidFill>
          <a:ln>
            <a:solidFill>
              <a:schemeClr val="bg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050">
                <a:solidFill>
                  <a:schemeClr val="bg1">
                    <a:lumMod val="85000"/>
                    <a:lumOff val="15000"/>
                  </a:schemeClr>
                </a:solidFill>
              </a:rPr>
              <a:t>Baffles disrupt flow patterns, enhancing fluid circulation and mixing uniformity.</a:t>
            </a:r>
          </a:p>
          <a:p>
            <a:pPr marL="171450" indent="-171450" algn="just">
              <a:buChar char="•"/>
            </a:pPr>
            <a:r>
              <a:rPr lang="en-US" sz="1050">
                <a:solidFill>
                  <a:schemeClr val="bg1">
                    <a:lumMod val="85000"/>
                    <a:lumOff val="15000"/>
                  </a:schemeClr>
                </a:solidFill>
              </a:rPr>
              <a:t>Baffles will introduce large pressure drop and increase power consumption significantly about </a:t>
            </a:r>
            <a:r>
              <a:rPr lang="en-US" sz="1050" b="1">
                <a:solidFill>
                  <a:schemeClr val="bg1">
                    <a:lumMod val="85000"/>
                    <a:lumOff val="15000"/>
                  </a:schemeClr>
                </a:solidFill>
              </a:rPr>
              <a:t>15-20 percent</a:t>
            </a:r>
            <a:r>
              <a:rPr lang="en-US" sz="1050">
                <a:solidFill>
                  <a:schemeClr val="bg1">
                    <a:lumMod val="85000"/>
                    <a:lumOff val="15000"/>
                  </a:schemeClr>
                </a:solidFill>
              </a:rPr>
              <a:t>.</a:t>
            </a:r>
          </a:p>
          <a:p>
            <a:pPr marL="171450" indent="-171450" algn="just">
              <a:buChar char="•"/>
            </a:pPr>
            <a:r>
              <a:rPr lang="en-US" sz="1050">
                <a:solidFill>
                  <a:schemeClr val="bg1">
                    <a:lumMod val="85000"/>
                    <a:lumOff val="15000"/>
                  </a:schemeClr>
                </a:solidFill>
              </a:rPr>
              <a:t>For the calculated power requirement of </a:t>
            </a:r>
            <a:r>
              <a:rPr lang="en-US" sz="1050" b="1">
                <a:solidFill>
                  <a:schemeClr val="bg1">
                    <a:lumMod val="85000"/>
                    <a:lumOff val="15000"/>
                  </a:schemeClr>
                </a:solidFill>
              </a:rPr>
              <a:t>5.91 kW</a:t>
            </a:r>
            <a:r>
              <a:rPr lang="en-US" sz="1050">
                <a:solidFill>
                  <a:schemeClr val="bg1">
                    <a:lumMod val="85000"/>
                    <a:lumOff val="15000"/>
                  </a:schemeClr>
                </a:solidFill>
              </a:rPr>
              <a:t>, the adjusted power with baffles is approximately </a:t>
            </a:r>
            <a:r>
              <a:rPr lang="en-US" sz="1050" b="1">
                <a:solidFill>
                  <a:schemeClr val="bg1">
                    <a:lumMod val="85000"/>
                    <a:lumOff val="15000"/>
                  </a:schemeClr>
                </a:solidFill>
              </a:rPr>
              <a:t>7.09</a:t>
            </a:r>
            <a:r>
              <a:rPr lang="en-US" sz="1050">
                <a:solidFill>
                  <a:schemeClr val="bg1">
                    <a:lumMod val="85000"/>
                    <a:lumOff val="15000"/>
                  </a:schemeClr>
                </a:solidFill>
              </a:rPr>
              <a:t> </a:t>
            </a:r>
            <a:r>
              <a:rPr lang="en-US" sz="1050" b="1">
                <a:solidFill>
                  <a:schemeClr val="bg1">
                    <a:lumMod val="85000"/>
                    <a:lumOff val="15000"/>
                  </a:schemeClr>
                </a:solidFill>
              </a:rPr>
              <a:t>kW</a:t>
            </a:r>
            <a:r>
              <a:rPr lang="en-US" sz="1050">
                <a:solidFill>
                  <a:schemeClr val="bg1">
                    <a:lumMod val="85000"/>
                    <a:lumOff val="15000"/>
                  </a:schemeClr>
                </a:solidFill>
              </a:rPr>
              <a:t> (about </a:t>
            </a:r>
            <a:r>
              <a:rPr lang="en-US" sz="1050" b="1">
                <a:solidFill>
                  <a:schemeClr val="bg1">
                    <a:lumMod val="85000"/>
                    <a:lumOff val="15000"/>
                  </a:schemeClr>
                </a:solidFill>
              </a:rPr>
              <a:t>1.2</a:t>
            </a:r>
            <a:r>
              <a:rPr lang="en-US" sz="1050">
                <a:solidFill>
                  <a:schemeClr val="bg1">
                    <a:lumMod val="85000"/>
                    <a:lumOff val="15000"/>
                  </a:schemeClr>
                </a:solidFill>
              </a:rPr>
              <a:t> times growth).</a:t>
            </a:r>
          </a:p>
          <a:p>
            <a:pPr marL="171450" indent="-171450" algn="just">
              <a:buChar char="•"/>
            </a:pPr>
            <a:r>
              <a:rPr lang="en-US" sz="1050">
                <a:solidFill>
                  <a:schemeClr val="bg1">
                    <a:lumMod val="85000"/>
                    <a:lumOff val="15000"/>
                  </a:schemeClr>
                </a:solidFill>
              </a:rPr>
              <a:t>Regular control and checkups can be ensured so that mixing efficiency is not compromised even after installing motors with such high power.</a:t>
            </a:r>
          </a:p>
          <a:p>
            <a:pPr marL="171450" indent="-171450" algn="just">
              <a:buChar char="•"/>
            </a:pPr>
            <a:r>
              <a:rPr lang="en-US" sz="1050">
                <a:solidFill>
                  <a:schemeClr val="bg1">
                    <a:lumMod val="85000"/>
                    <a:lumOff val="15000"/>
                  </a:schemeClr>
                </a:solidFill>
              </a:rPr>
              <a:t>The value of N required for generating </a:t>
            </a:r>
            <a:r>
              <a:rPr lang="en-US" sz="1050" b="1">
                <a:solidFill>
                  <a:schemeClr val="bg1">
                    <a:lumMod val="85000"/>
                    <a:lumOff val="15000"/>
                  </a:schemeClr>
                </a:solidFill>
              </a:rPr>
              <a:t>7.09</a:t>
            </a:r>
            <a:r>
              <a:rPr lang="en-US" sz="1050">
                <a:solidFill>
                  <a:schemeClr val="bg1">
                    <a:lumMod val="85000"/>
                    <a:lumOff val="15000"/>
                  </a:schemeClr>
                </a:solidFill>
              </a:rPr>
              <a:t> </a:t>
            </a:r>
            <a:r>
              <a:rPr lang="en-US" sz="1050" b="1">
                <a:solidFill>
                  <a:schemeClr val="bg1">
                    <a:lumMod val="85000"/>
                    <a:lumOff val="15000"/>
                  </a:schemeClr>
                </a:solidFill>
              </a:rPr>
              <a:t>kW</a:t>
            </a:r>
            <a:r>
              <a:rPr lang="en-US" sz="1050">
                <a:solidFill>
                  <a:schemeClr val="bg1">
                    <a:lumMod val="85000"/>
                    <a:lumOff val="15000"/>
                  </a:schemeClr>
                </a:solidFill>
              </a:rPr>
              <a:t> power will come out to be </a:t>
            </a:r>
            <a:r>
              <a:rPr lang="en-US" sz="1050" b="1">
                <a:solidFill>
                  <a:schemeClr val="bg1">
                    <a:lumMod val="85000"/>
                    <a:lumOff val="15000"/>
                  </a:schemeClr>
                </a:solidFill>
              </a:rPr>
              <a:t>1.523 </a:t>
            </a:r>
            <a:r>
              <a:rPr lang="en-US" sz="1050">
                <a:solidFill>
                  <a:schemeClr val="bg1">
                    <a:lumMod val="85000"/>
                    <a:lumOff val="15000"/>
                  </a:schemeClr>
                </a:solidFill>
              </a:rPr>
              <a:t>and actual power required will be nearly </a:t>
            </a:r>
            <a:r>
              <a:rPr lang="en-US" sz="1050" b="1">
                <a:solidFill>
                  <a:schemeClr val="bg1">
                    <a:lumMod val="85000"/>
                    <a:lumOff val="15000"/>
                  </a:schemeClr>
                </a:solidFill>
              </a:rPr>
              <a:t>8.35 kW.</a:t>
            </a:r>
          </a:p>
        </p:txBody>
      </p:sp>
      <p:pic>
        <p:nvPicPr>
          <p:cNvPr id="8" name="Picture 7">
            <a:extLst>
              <a:ext uri="{FF2B5EF4-FFF2-40B4-BE49-F238E27FC236}">
                <a16:creationId xmlns:a16="http://schemas.microsoft.com/office/drawing/2014/main" id="{F8EBA231-16A3-CFC3-20AC-FEDF11A09F65}"/>
              </a:ext>
            </a:extLst>
          </p:cNvPr>
          <p:cNvPicPr>
            <a:picLocks noChangeAspect="1"/>
          </p:cNvPicPr>
          <p:nvPr/>
        </p:nvPicPr>
        <p:blipFill>
          <a:blip r:embed="rId4"/>
          <a:stretch>
            <a:fillRect/>
          </a:stretch>
        </p:blipFill>
        <p:spPr>
          <a:xfrm>
            <a:off x="3117023" y="2859387"/>
            <a:ext cx="1771078" cy="2138069"/>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DBF2EE2C-FECA-DFF4-0448-2D3E1C2C817C}"/>
              </a:ext>
            </a:extLst>
          </p:cNvPr>
          <p:cNvSpPr txBox="1"/>
          <p:nvPr/>
        </p:nvSpPr>
        <p:spPr>
          <a:xfrm>
            <a:off x="5391848" y="2360460"/>
            <a:ext cx="3407958" cy="461665"/>
          </a:xfrm>
          <a:prstGeom prst="rect">
            <a:avLst/>
          </a:prstGeom>
          <a:solidFill>
            <a:srgbClr val="F5DA9F"/>
          </a:solidFill>
          <a:ln>
            <a:solidFill>
              <a:schemeClr val="bg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solidFill>
              </a:rPr>
              <a:t>Impact of Baffles on Mixing Efficiency and Power Requirement</a:t>
            </a:r>
          </a:p>
        </p:txBody>
      </p:sp>
      <p:sp>
        <p:nvSpPr>
          <p:cNvPr id="16" name="TextBox 15">
            <a:extLst>
              <a:ext uri="{FF2B5EF4-FFF2-40B4-BE49-F238E27FC236}">
                <a16:creationId xmlns:a16="http://schemas.microsoft.com/office/drawing/2014/main" id="{7D3BE6FF-3B91-0B78-3D19-D6FBAA93FC43}"/>
              </a:ext>
            </a:extLst>
          </p:cNvPr>
          <p:cNvSpPr txBox="1"/>
          <p:nvPr/>
        </p:nvSpPr>
        <p:spPr>
          <a:xfrm>
            <a:off x="5223616" y="401513"/>
            <a:ext cx="14284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hlinkClick r:id="rId5"/>
              </a:rPr>
              <a:t>Reference 1</a:t>
            </a:r>
            <a:endParaRPr lang="en-US" sz="1100"/>
          </a:p>
        </p:txBody>
      </p:sp>
      <p:sp>
        <p:nvSpPr>
          <p:cNvPr id="17" name="TextBox 16">
            <a:extLst>
              <a:ext uri="{FF2B5EF4-FFF2-40B4-BE49-F238E27FC236}">
                <a16:creationId xmlns:a16="http://schemas.microsoft.com/office/drawing/2014/main" id="{0F13C9BC-93B9-AA42-AF8F-BC2BB19EEB5C}"/>
              </a:ext>
            </a:extLst>
          </p:cNvPr>
          <p:cNvSpPr txBox="1"/>
          <p:nvPr/>
        </p:nvSpPr>
        <p:spPr>
          <a:xfrm>
            <a:off x="6554216" y="406319"/>
            <a:ext cx="127316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hlinkClick r:id="rId6"/>
              </a:rPr>
              <a:t>Reference 2</a:t>
            </a:r>
            <a:endParaRPr lang="en-US" sz="1100"/>
          </a:p>
        </p:txBody>
      </p:sp>
      <p:pic>
        <p:nvPicPr>
          <p:cNvPr id="10" name="Picture 9">
            <a:extLst>
              <a:ext uri="{FF2B5EF4-FFF2-40B4-BE49-F238E27FC236}">
                <a16:creationId xmlns:a16="http://schemas.microsoft.com/office/drawing/2014/main" id="{0338250D-ECD6-13AE-1611-8759843DB069}"/>
              </a:ext>
            </a:extLst>
          </p:cNvPr>
          <p:cNvPicPr>
            <a:picLocks noChangeAspect="1"/>
          </p:cNvPicPr>
          <p:nvPr/>
        </p:nvPicPr>
        <p:blipFill>
          <a:blip r:embed="rId7"/>
          <a:stretch>
            <a:fillRect/>
          </a:stretch>
        </p:blipFill>
        <p:spPr>
          <a:xfrm>
            <a:off x="156597" y="2882695"/>
            <a:ext cx="2827895" cy="2118986"/>
          </a:xfrm>
          <a:prstGeom prst="rect">
            <a:avLst/>
          </a:prstGeom>
          <a:ln w="12700">
            <a:solidFill>
              <a:schemeClr val="bg1"/>
            </a:solidFill>
          </a:ln>
        </p:spPr>
      </p:pic>
      <p:pic>
        <p:nvPicPr>
          <p:cNvPr id="26" name="Picture 25">
            <a:extLst>
              <a:ext uri="{FF2B5EF4-FFF2-40B4-BE49-F238E27FC236}">
                <a16:creationId xmlns:a16="http://schemas.microsoft.com/office/drawing/2014/main" id="{2F04B6C6-73BA-8C3D-EF67-43623319E4C6}"/>
              </a:ext>
            </a:extLst>
          </p:cNvPr>
          <p:cNvPicPr>
            <a:picLocks noChangeAspect="1"/>
          </p:cNvPicPr>
          <p:nvPr/>
        </p:nvPicPr>
        <p:blipFill>
          <a:blip r:embed="rId8"/>
          <a:stretch>
            <a:fillRect/>
          </a:stretch>
        </p:blipFill>
        <p:spPr>
          <a:xfrm>
            <a:off x="3038328" y="1696004"/>
            <a:ext cx="1038225" cy="152400"/>
          </a:xfrm>
          <a:prstGeom prst="rect">
            <a:avLst/>
          </a:prstGeom>
          <a:ln>
            <a:noFill/>
          </a:ln>
        </p:spPr>
      </p:pic>
      <p:sp>
        <p:nvSpPr>
          <p:cNvPr id="27" name="TextBox 26">
            <a:extLst>
              <a:ext uri="{FF2B5EF4-FFF2-40B4-BE49-F238E27FC236}">
                <a16:creationId xmlns:a16="http://schemas.microsoft.com/office/drawing/2014/main" id="{1B13AF80-32CE-193C-A23E-130671E700DC}"/>
              </a:ext>
            </a:extLst>
          </p:cNvPr>
          <p:cNvSpPr txBox="1"/>
          <p:nvPr/>
        </p:nvSpPr>
        <p:spPr>
          <a:xfrm>
            <a:off x="806273" y="1341049"/>
            <a:ext cx="3359687" cy="276999"/>
          </a:xfrm>
          <a:prstGeom prst="rect">
            <a:avLst/>
          </a:prstGeom>
          <a:solidFill>
            <a:srgbClr val="C3F0BE"/>
          </a:solidFill>
          <a:ln>
            <a:solidFill>
              <a:schemeClr val="accent3">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4"/>
                </a:solidFill>
              </a:rPr>
              <a:t>Power Calculation for Pitch Blade Turbine</a:t>
            </a:r>
          </a:p>
        </p:txBody>
      </p:sp>
      <p:sp>
        <p:nvSpPr>
          <p:cNvPr id="28" name="TextBox 27">
            <a:extLst>
              <a:ext uri="{FF2B5EF4-FFF2-40B4-BE49-F238E27FC236}">
                <a16:creationId xmlns:a16="http://schemas.microsoft.com/office/drawing/2014/main" id="{56B60686-9918-328F-3870-62FF0EE3BC13}"/>
              </a:ext>
            </a:extLst>
          </p:cNvPr>
          <p:cNvSpPr txBox="1"/>
          <p:nvPr/>
        </p:nvSpPr>
        <p:spPr>
          <a:xfrm>
            <a:off x="150798" y="638790"/>
            <a:ext cx="4731040" cy="600164"/>
          </a:xfrm>
          <a:prstGeom prst="rect">
            <a:avLst/>
          </a:prstGeom>
          <a:solidFill>
            <a:srgbClr val="E3F5FA"/>
          </a:solidFill>
          <a:ln w="12700">
            <a:solidFill>
              <a:srgbClr val="0070C0"/>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                   </a:t>
            </a:r>
            <a:endParaRPr lang="en-US"/>
          </a:p>
          <a:p>
            <a:r>
              <a:rPr lang="en-US" sz="1100"/>
              <a:t>    </a:t>
            </a:r>
            <a:endParaRPr lang="en-US"/>
          </a:p>
          <a:p>
            <a:r>
              <a:rPr lang="en-US" sz="1100">
                <a:solidFill>
                  <a:srgbClr val="0070C0"/>
                </a:solidFill>
              </a:rPr>
              <a:t>                     Where N = 100 rpm = 100/60 </a:t>
            </a:r>
            <a:r>
              <a:rPr lang="en-US" sz="1100" err="1">
                <a:solidFill>
                  <a:srgbClr val="0070C0"/>
                </a:solidFill>
              </a:rPr>
              <a:t>rps</a:t>
            </a:r>
            <a:r>
              <a:rPr lang="en-US" sz="1100">
                <a:solidFill>
                  <a:srgbClr val="0070C0"/>
                </a:solidFill>
              </a:rPr>
              <a:t> = </a:t>
            </a:r>
            <a:r>
              <a:rPr lang="en-US" sz="1100" b="1">
                <a:solidFill>
                  <a:srgbClr val="0070C0"/>
                </a:solidFill>
              </a:rPr>
              <a:t>1.67 </a:t>
            </a:r>
            <a:r>
              <a:rPr lang="en-US" sz="1100" b="1" err="1">
                <a:solidFill>
                  <a:srgbClr val="0070C0"/>
                </a:solidFill>
              </a:rPr>
              <a:t>rps</a:t>
            </a:r>
            <a:endParaRPr lang="en-US" b="1">
              <a:solidFill>
                <a:srgbClr val="0070C0"/>
              </a:solidFill>
            </a:endParaRPr>
          </a:p>
        </p:txBody>
      </p:sp>
      <p:sp>
        <p:nvSpPr>
          <p:cNvPr id="31" name="TextBox 30">
            <a:extLst>
              <a:ext uri="{FF2B5EF4-FFF2-40B4-BE49-F238E27FC236}">
                <a16:creationId xmlns:a16="http://schemas.microsoft.com/office/drawing/2014/main" id="{D5350B30-C355-04F9-AEFF-7CBA1F9BC473}"/>
              </a:ext>
            </a:extLst>
          </p:cNvPr>
          <p:cNvSpPr txBox="1"/>
          <p:nvPr/>
        </p:nvSpPr>
        <p:spPr>
          <a:xfrm>
            <a:off x="1496817" y="751559"/>
            <a:ext cx="260531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70C0"/>
                </a:solidFill>
              </a:rPr>
              <a:t>= </a:t>
            </a:r>
            <a:r>
              <a:rPr lang="en-US" sz="1100" b="1">
                <a:solidFill>
                  <a:srgbClr val="0070C0"/>
                </a:solidFill>
              </a:rPr>
              <a:t>1667</a:t>
            </a:r>
            <a:r>
              <a:rPr lang="en-US" sz="1100">
                <a:solidFill>
                  <a:srgbClr val="0070C0"/>
                </a:solidFill>
              </a:rPr>
              <a:t> (&lt;2000) So the flow is laminar</a:t>
            </a:r>
          </a:p>
        </p:txBody>
      </p:sp>
      <p:pic>
        <p:nvPicPr>
          <p:cNvPr id="2" name="Picture 1">
            <a:extLst>
              <a:ext uri="{FF2B5EF4-FFF2-40B4-BE49-F238E27FC236}">
                <a16:creationId xmlns:a16="http://schemas.microsoft.com/office/drawing/2014/main" id="{7D797D16-2FB3-44D9-A141-F4F98F106EC0}"/>
              </a:ext>
            </a:extLst>
          </p:cNvPr>
          <p:cNvPicPr>
            <a:picLocks noChangeAspect="1"/>
          </p:cNvPicPr>
          <p:nvPr/>
        </p:nvPicPr>
        <p:blipFill>
          <a:blip r:embed="rId9"/>
          <a:stretch>
            <a:fillRect/>
          </a:stretch>
        </p:blipFill>
        <p:spPr>
          <a:xfrm>
            <a:off x="5220576" y="640625"/>
            <a:ext cx="3691283" cy="1577693"/>
          </a:xfrm>
          <a:prstGeom prst="rect">
            <a:avLst/>
          </a:prstGeom>
          <a:ln>
            <a:solidFill>
              <a:schemeClr val="bg1"/>
            </a:solidFill>
          </a:ln>
        </p:spPr>
      </p:pic>
      <p:sp>
        <p:nvSpPr>
          <p:cNvPr id="9" name="TextBox 8">
            <a:extLst>
              <a:ext uri="{FF2B5EF4-FFF2-40B4-BE49-F238E27FC236}">
                <a16:creationId xmlns:a16="http://schemas.microsoft.com/office/drawing/2014/main" id="{D8C8F0C8-4F3E-D461-B4E5-2631C395321E}"/>
              </a:ext>
            </a:extLst>
          </p:cNvPr>
          <p:cNvSpPr txBox="1"/>
          <p:nvPr/>
        </p:nvSpPr>
        <p:spPr>
          <a:xfrm>
            <a:off x="7833954" y="405834"/>
            <a:ext cx="107649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hlinkClick r:id="rId10"/>
              </a:rPr>
              <a:t>Reference 3</a:t>
            </a:r>
            <a:endParaRPr lang="en-US" sz="1100"/>
          </a:p>
        </p:txBody>
      </p:sp>
      <p:pic>
        <p:nvPicPr>
          <p:cNvPr id="6" name="Picture 5">
            <a:extLst>
              <a:ext uri="{FF2B5EF4-FFF2-40B4-BE49-F238E27FC236}">
                <a16:creationId xmlns:a16="http://schemas.microsoft.com/office/drawing/2014/main" id="{2DEED0B4-C25D-57A3-8628-D1B143235757}"/>
              </a:ext>
            </a:extLst>
          </p:cNvPr>
          <p:cNvPicPr>
            <a:picLocks noChangeAspect="1"/>
          </p:cNvPicPr>
          <p:nvPr/>
        </p:nvPicPr>
        <p:blipFill>
          <a:blip r:embed="rId11"/>
          <a:stretch>
            <a:fillRect/>
          </a:stretch>
        </p:blipFill>
        <p:spPr>
          <a:xfrm>
            <a:off x="968222" y="728708"/>
            <a:ext cx="600075" cy="266700"/>
          </a:xfrm>
          <a:prstGeom prst="rect">
            <a:avLst/>
          </a:prstGeom>
          <a:ln>
            <a:noFill/>
          </a:ln>
        </p:spPr>
      </p:pic>
      <p:sp>
        <p:nvSpPr>
          <p:cNvPr id="11" name="TextBox 10">
            <a:extLst>
              <a:ext uri="{FF2B5EF4-FFF2-40B4-BE49-F238E27FC236}">
                <a16:creationId xmlns:a16="http://schemas.microsoft.com/office/drawing/2014/main" id="{33D1238F-D4CA-8399-7455-C3D2091328B6}"/>
              </a:ext>
            </a:extLst>
          </p:cNvPr>
          <p:cNvSpPr txBox="1"/>
          <p:nvPr/>
        </p:nvSpPr>
        <p:spPr>
          <a:xfrm>
            <a:off x="1220427" y="437543"/>
            <a:ext cx="2574218" cy="281749"/>
          </a:xfrm>
          <a:prstGeom prst="rect">
            <a:avLst/>
          </a:prstGeom>
          <a:solidFill>
            <a:srgbClr val="CBF2F7"/>
          </a:solidFill>
          <a:ln>
            <a:solidFill>
              <a:srgbClr val="002060"/>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0070C0"/>
                </a:solidFill>
              </a:rPr>
              <a:t>Calculating Reynolds Number</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35" name="Google Shape;135;p29"/>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36" name="Google Shape;136;p29"/>
          <p:cNvPicPr preferRelativeResize="0"/>
          <p:nvPr/>
        </p:nvPicPr>
        <p:blipFill rotWithShape="1">
          <a:blip r:embed="rId3">
            <a:alphaModFix/>
          </a:blip>
          <a:srcRect/>
          <a:stretch/>
        </p:blipFill>
        <p:spPr>
          <a:xfrm>
            <a:off x="9369" y="0"/>
            <a:ext cx="9144000" cy="5143500"/>
          </a:xfrm>
          <a:prstGeom prst="rect">
            <a:avLst/>
          </a:prstGeom>
          <a:noFill/>
          <a:ln>
            <a:noFill/>
          </a:ln>
        </p:spPr>
      </p:pic>
      <p:sp>
        <p:nvSpPr>
          <p:cNvPr id="5" name="TextBox 4">
            <a:extLst>
              <a:ext uri="{FF2B5EF4-FFF2-40B4-BE49-F238E27FC236}">
                <a16:creationId xmlns:a16="http://schemas.microsoft.com/office/drawing/2014/main" id="{44391A52-1D31-E115-C8D3-30617C7307CF}"/>
              </a:ext>
            </a:extLst>
          </p:cNvPr>
          <p:cNvSpPr txBox="1"/>
          <p:nvPr/>
        </p:nvSpPr>
        <p:spPr>
          <a:xfrm>
            <a:off x="181628" y="1913493"/>
            <a:ext cx="4597197" cy="3162404"/>
          </a:xfrm>
          <a:prstGeom prst="rect">
            <a:avLst/>
          </a:prstGeom>
          <a:solidFill>
            <a:schemeClr val="accent6">
              <a:lumMod val="20000"/>
              <a:lumOff val="80000"/>
            </a:schemeClr>
          </a:solidFill>
          <a:ln>
            <a:solidFill>
              <a:schemeClr val="accent6">
                <a:lumMod val="75000"/>
              </a:schemeClr>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solidFill>
                  <a:schemeClr val="tx2">
                    <a:lumMod val="10000"/>
                  </a:schemeClr>
                </a:solidFill>
              </a:rPr>
              <a:t>Sample Preparation:</a:t>
            </a:r>
            <a:r>
              <a:rPr lang="en-US" sz="1050">
                <a:solidFill>
                  <a:schemeClr val="tx2">
                    <a:lumMod val="10000"/>
                  </a:schemeClr>
                </a:solidFill>
              </a:rPr>
              <a:t> </a:t>
            </a:r>
            <a:endParaRPr lang="en-US">
              <a:solidFill>
                <a:schemeClr val="tx2">
                  <a:lumMod val="10000"/>
                </a:schemeClr>
              </a:solidFill>
            </a:endParaRPr>
          </a:p>
          <a:p>
            <a:pPr marL="285750" indent="-285750" algn="just">
              <a:buChar char="•"/>
            </a:pPr>
            <a:r>
              <a:rPr lang="en-US" sz="1050">
                <a:solidFill>
                  <a:schemeClr val="accent3">
                    <a:lumMod val="49000"/>
                  </a:schemeClr>
                </a:solidFill>
              </a:rPr>
              <a:t>Prepare a </a:t>
            </a:r>
            <a:r>
              <a:rPr lang="en-US" sz="1050" b="1">
                <a:solidFill>
                  <a:schemeClr val="accent3">
                    <a:lumMod val="49000"/>
                  </a:schemeClr>
                </a:solidFill>
              </a:rPr>
              <a:t>polymer-surfactant</a:t>
            </a:r>
            <a:r>
              <a:rPr lang="en-US" sz="1050">
                <a:solidFill>
                  <a:schemeClr val="accent3">
                    <a:lumMod val="49000"/>
                  </a:schemeClr>
                </a:solidFill>
              </a:rPr>
              <a:t> mixture (e.g., </a:t>
            </a:r>
            <a:r>
              <a:rPr lang="en-US" sz="1050" b="1">
                <a:solidFill>
                  <a:schemeClr val="accent3">
                    <a:lumMod val="49000"/>
                  </a:schemeClr>
                </a:solidFill>
              </a:rPr>
              <a:t>gelatin</a:t>
            </a:r>
            <a:r>
              <a:rPr lang="en-US" sz="1050">
                <a:solidFill>
                  <a:schemeClr val="accent3">
                    <a:lumMod val="49000"/>
                  </a:schemeClr>
                </a:solidFill>
              </a:rPr>
              <a:t> and </a:t>
            </a:r>
            <a:r>
              <a:rPr lang="en-US" sz="1050" b="1">
                <a:solidFill>
                  <a:schemeClr val="accent3">
                    <a:lumMod val="49000"/>
                  </a:schemeClr>
                </a:solidFill>
              </a:rPr>
              <a:t>gum Arabic</a:t>
            </a:r>
            <a:r>
              <a:rPr lang="en-US" sz="1050">
                <a:solidFill>
                  <a:schemeClr val="accent3">
                    <a:lumMod val="49000"/>
                  </a:schemeClr>
                </a:solidFill>
              </a:rPr>
              <a:t>) that undergoes coacervation. </a:t>
            </a:r>
            <a:endParaRPr lang="en-US">
              <a:solidFill>
                <a:schemeClr val="accent3">
                  <a:lumMod val="49000"/>
                </a:schemeClr>
              </a:solidFill>
            </a:endParaRPr>
          </a:p>
          <a:p>
            <a:pPr marL="285750" indent="-285750" algn="just">
              <a:buChar char="•"/>
            </a:pPr>
            <a:r>
              <a:rPr lang="en-US" sz="1050">
                <a:solidFill>
                  <a:schemeClr val="accent3">
                    <a:lumMod val="49000"/>
                  </a:schemeClr>
                </a:solidFill>
              </a:rPr>
              <a:t>Prepare multiple solutions of the mixture, each adjusted to a different pH level (e.g., pH 3, 5, 7, 9, 11) using appropriate buffers. </a:t>
            </a:r>
            <a:endParaRPr lang="en-US">
              <a:solidFill>
                <a:schemeClr val="accent3">
                  <a:lumMod val="49000"/>
                </a:schemeClr>
              </a:solidFill>
            </a:endParaRPr>
          </a:p>
          <a:p>
            <a:pPr algn="just"/>
            <a:r>
              <a:rPr lang="en-US" sz="1050" b="1">
                <a:solidFill>
                  <a:schemeClr val="tx2">
                    <a:lumMod val="10000"/>
                  </a:schemeClr>
                </a:solidFill>
              </a:rPr>
              <a:t>Coacervation Induction:</a:t>
            </a:r>
            <a:r>
              <a:rPr lang="en-US" sz="1050">
                <a:solidFill>
                  <a:schemeClr val="tx2">
                    <a:lumMod val="10000"/>
                  </a:schemeClr>
                </a:solidFill>
              </a:rPr>
              <a:t> </a:t>
            </a:r>
            <a:endParaRPr lang="en-US">
              <a:solidFill>
                <a:schemeClr val="tx2">
                  <a:lumMod val="10000"/>
                </a:schemeClr>
              </a:solidFill>
            </a:endParaRPr>
          </a:p>
          <a:p>
            <a:pPr marL="285750" indent="-285750" algn="just">
              <a:buChar char="•"/>
            </a:pPr>
            <a:r>
              <a:rPr lang="en-US" sz="1050">
                <a:solidFill>
                  <a:schemeClr val="accent3">
                    <a:lumMod val="49000"/>
                  </a:schemeClr>
                </a:solidFill>
              </a:rPr>
              <a:t>Induce coacervation in each pH-adjusted solution by gradually adjusting the temperature or adding a non-solvent. </a:t>
            </a:r>
            <a:endParaRPr lang="en-US">
              <a:solidFill>
                <a:schemeClr val="accent3">
                  <a:lumMod val="49000"/>
                </a:schemeClr>
              </a:solidFill>
            </a:endParaRPr>
          </a:p>
          <a:p>
            <a:pPr marL="285750" indent="-285750" algn="just">
              <a:buChar char="•"/>
            </a:pPr>
            <a:r>
              <a:rPr lang="en-US" sz="1050">
                <a:solidFill>
                  <a:schemeClr val="accent3">
                    <a:lumMod val="49000"/>
                  </a:schemeClr>
                </a:solidFill>
              </a:rPr>
              <a:t>Record the onset of coacervation, including conditions for phase separation. </a:t>
            </a:r>
            <a:endParaRPr lang="en-US">
              <a:solidFill>
                <a:schemeClr val="accent3">
                  <a:lumMod val="49000"/>
                </a:schemeClr>
              </a:solidFill>
            </a:endParaRPr>
          </a:p>
          <a:p>
            <a:pPr algn="just"/>
            <a:r>
              <a:rPr lang="en-US" sz="1050" b="1">
                <a:solidFill>
                  <a:schemeClr val="tx2">
                    <a:lumMod val="10000"/>
                  </a:schemeClr>
                </a:solidFill>
              </a:rPr>
              <a:t>Coacervate Stability Analysis:</a:t>
            </a:r>
            <a:r>
              <a:rPr lang="en-US" sz="1050">
                <a:solidFill>
                  <a:schemeClr val="tx2">
                    <a:lumMod val="10000"/>
                  </a:schemeClr>
                </a:solidFill>
              </a:rPr>
              <a:t> </a:t>
            </a:r>
            <a:endParaRPr lang="en-US">
              <a:solidFill>
                <a:schemeClr val="tx2">
                  <a:lumMod val="10000"/>
                </a:schemeClr>
              </a:solidFill>
            </a:endParaRPr>
          </a:p>
          <a:p>
            <a:pPr marL="285750" indent="-285750" algn="just">
              <a:buChar char="•"/>
            </a:pPr>
            <a:r>
              <a:rPr lang="en-US" sz="1050">
                <a:solidFill>
                  <a:schemeClr val="accent3">
                    <a:lumMod val="49000"/>
                  </a:schemeClr>
                </a:solidFill>
              </a:rPr>
              <a:t>Analyze the stability of formed coacervate phases by measuring size, shape factor, zeta potential and cumulative release over time using light scattering, microscopy, and turbidity measurements. </a:t>
            </a:r>
            <a:endParaRPr lang="en-US">
              <a:solidFill>
                <a:schemeClr val="accent3">
                  <a:lumMod val="49000"/>
                </a:schemeClr>
              </a:solidFill>
            </a:endParaRPr>
          </a:p>
          <a:p>
            <a:pPr marL="285750" indent="-285750" algn="just">
              <a:buChar char="•"/>
            </a:pPr>
            <a:r>
              <a:rPr lang="en-US" sz="1050">
                <a:solidFill>
                  <a:schemeClr val="accent3">
                    <a:lumMod val="49000"/>
                  </a:schemeClr>
                </a:solidFill>
              </a:rPr>
              <a:t>Compare the stability across different pH levels over a set period. </a:t>
            </a:r>
            <a:endParaRPr lang="en-US">
              <a:solidFill>
                <a:schemeClr val="accent3">
                  <a:lumMod val="49000"/>
                </a:schemeClr>
              </a:solidFill>
            </a:endParaRPr>
          </a:p>
          <a:p>
            <a:pPr algn="just"/>
            <a:r>
              <a:rPr lang="en-US" sz="1050" b="1">
                <a:solidFill>
                  <a:schemeClr val="tx2">
                    <a:lumMod val="10000"/>
                  </a:schemeClr>
                </a:solidFill>
              </a:rPr>
              <a:t>Drug Encapsulation Efficiency:</a:t>
            </a:r>
            <a:r>
              <a:rPr lang="en-US" sz="1050">
                <a:solidFill>
                  <a:schemeClr val="tx2">
                    <a:lumMod val="10000"/>
                  </a:schemeClr>
                </a:solidFill>
              </a:rPr>
              <a:t> </a:t>
            </a:r>
            <a:endParaRPr lang="en-US">
              <a:solidFill>
                <a:schemeClr val="tx2">
                  <a:lumMod val="10000"/>
                </a:schemeClr>
              </a:solidFill>
            </a:endParaRPr>
          </a:p>
          <a:p>
            <a:pPr marL="285750" indent="-285750" algn="just">
              <a:buChar char="•"/>
            </a:pPr>
            <a:r>
              <a:rPr lang="en-US" sz="1050">
                <a:solidFill>
                  <a:schemeClr val="accent3">
                    <a:lumMod val="49000"/>
                  </a:schemeClr>
                </a:solidFill>
              </a:rPr>
              <a:t>Incorporate a model drug into coacervation process at each pH level. </a:t>
            </a:r>
            <a:endParaRPr lang="en-US">
              <a:solidFill>
                <a:schemeClr val="accent3">
                  <a:lumMod val="49000"/>
                </a:schemeClr>
              </a:solidFill>
            </a:endParaRPr>
          </a:p>
          <a:p>
            <a:pPr marL="285750" indent="-285750" algn="just">
              <a:buChar char="•"/>
            </a:pPr>
            <a:r>
              <a:rPr lang="en-US" sz="1050">
                <a:solidFill>
                  <a:schemeClr val="accent3">
                    <a:lumMod val="49000"/>
                  </a:schemeClr>
                </a:solidFill>
              </a:rPr>
              <a:t>Evaluate drug loading efficiency and release profile using </a:t>
            </a:r>
            <a:r>
              <a:rPr lang="en-US" sz="1050" b="1">
                <a:solidFill>
                  <a:schemeClr val="accent3">
                    <a:lumMod val="49000"/>
                  </a:schemeClr>
                </a:solidFill>
              </a:rPr>
              <a:t>UV-Vis spectroscopy</a:t>
            </a:r>
            <a:r>
              <a:rPr lang="en-US" sz="1050">
                <a:solidFill>
                  <a:schemeClr val="accent3">
                    <a:lumMod val="49000"/>
                  </a:schemeClr>
                </a:solidFill>
              </a:rPr>
              <a:t> or </a:t>
            </a:r>
            <a:r>
              <a:rPr lang="en-US" sz="1050" b="1">
                <a:solidFill>
                  <a:schemeClr val="accent3">
                    <a:lumMod val="49000"/>
                  </a:schemeClr>
                </a:solidFill>
              </a:rPr>
              <a:t>HPLC</a:t>
            </a:r>
            <a:r>
              <a:rPr lang="en-US" sz="1050">
                <a:solidFill>
                  <a:schemeClr val="accent3">
                    <a:lumMod val="49000"/>
                  </a:schemeClr>
                </a:solidFill>
              </a:rPr>
              <a:t>.</a:t>
            </a:r>
          </a:p>
        </p:txBody>
      </p:sp>
      <p:sp>
        <p:nvSpPr>
          <p:cNvPr id="6" name="TextBox 5">
            <a:extLst>
              <a:ext uri="{FF2B5EF4-FFF2-40B4-BE49-F238E27FC236}">
                <a16:creationId xmlns:a16="http://schemas.microsoft.com/office/drawing/2014/main" id="{B4C663B9-76B1-06CD-FA25-F768F86D1EF1}"/>
              </a:ext>
            </a:extLst>
          </p:cNvPr>
          <p:cNvSpPr txBox="1"/>
          <p:nvPr/>
        </p:nvSpPr>
        <p:spPr>
          <a:xfrm>
            <a:off x="4904957" y="4004541"/>
            <a:ext cx="4102820" cy="1061829"/>
          </a:xfrm>
          <a:prstGeom prst="rect">
            <a:avLst/>
          </a:prstGeom>
          <a:solidFill>
            <a:srgbClr val="FAF7AC">
              <a:alpha val="62000"/>
            </a:srgbClr>
          </a:solidFill>
          <a:ln>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050"/>
          </a:p>
          <a:p>
            <a:pPr algn="just"/>
            <a:r>
              <a:rPr lang="en-US" sz="1050"/>
              <a:t>Understanding the pH-dependent </a:t>
            </a:r>
            <a:r>
              <a:rPr lang="en-US" sz="1050" err="1"/>
              <a:t>behaviour</a:t>
            </a:r>
            <a:r>
              <a:rPr lang="en-US" sz="1050"/>
              <a:t> of coacervates allows for designing drug delivery systems tailored for targeted and controlled release, enhancing therapeutic effectiveness and offering potential applications in areas such as cancer treatment where pH-sensitive drug release is advantageous.</a:t>
            </a:r>
            <a:endParaRPr lang="en-US"/>
          </a:p>
        </p:txBody>
      </p:sp>
      <p:sp>
        <p:nvSpPr>
          <p:cNvPr id="7" name="TextBox 6">
            <a:extLst>
              <a:ext uri="{FF2B5EF4-FFF2-40B4-BE49-F238E27FC236}">
                <a16:creationId xmlns:a16="http://schemas.microsoft.com/office/drawing/2014/main" id="{27BBA32B-A501-57E3-F0A9-9C6358946F72}"/>
              </a:ext>
            </a:extLst>
          </p:cNvPr>
          <p:cNvSpPr txBox="1"/>
          <p:nvPr/>
        </p:nvSpPr>
        <p:spPr>
          <a:xfrm>
            <a:off x="2484223" y="46285"/>
            <a:ext cx="4060193" cy="338554"/>
          </a:xfrm>
          <a:prstGeom prst="rect">
            <a:avLst/>
          </a:prstGeom>
          <a:noFill/>
          <a:ln>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accent1">
                    <a:lumMod val="76000"/>
                  </a:schemeClr>
                </a:solidFill>
              </a:rPr>
              <a:t>Influence of pH change in coacervation</a:t>
            </a:r>
          </a:p>
        </p:txBody>
      </p:sp>
      <p:pic>
        <p:nvPicPr>
          <p:cNvPr id="2" name="Picture 1" descr="A diagram of different types of ph">
            <a:extLst>
              <a:ext uri="{FF2B5EF4-FFF2-40B4-BE49-F238E27FC236}">
                <a16:creationId xmlns:a16="http://schemas.microsoft.com/office/drawing/2014/main" id="{951286B9-600D-B053-BC89-55CF6077300E}"/>
              </a:ext>
            </a:extLst>
          </p:cNvPr>
          <p:cNvPicPr>
            <a:picLocks noChangeAspect="1"/>
          </p:cNvPicPr>
          <p:nvPr/>
        </p:nvPicPr>
        <p:blipFill>
          <a:blip r:embed="rId4"/>
          <a:stretch>
            <a:fillRect/>
          </a:stretch>
        </p:blipFill>
        <p:spPr>
          <a:xfrm>
            <a:off x="4904003" y="525814"/>
            <a:ext cx="4076203" cy="1808098"/>
          </a:xfrm>
          <a:prstGeom prst="rect">
            <a:avLst/>
          </a:prstGeom>
          <a:ln w="12700">
            <a:solidFill>
              <a:schemeClr val="bg1"/>
            </a:solidFill>
          </a:ln>
        </p:spPr>
      </p:pic>
      <p:sp>
        <p:nvSpPr>
          <p:cNvPr id="3" name="TextBox 2">
            <a:extLst>
              <a:ext uri="{FF2B5EF4-FFF2-40B4-BE49-F238E27FC236}">
                <a16:creationId xmlns:a16="http://schemas.microsoft.com/office/drawing/2014/main" id="{43335404-3B21-3B5C-C208-EFE612C05D51}"/>
              </a:ext>
            </a:extLst>
          </p:cNvPr>
          <p:cNvSpPr txBox="1"/>
          <p:nvPr/>
        </p:nvSpPr>
        <p:spPr>
          <a:xfrm>
            <a:off x="198318" y="941251"/>
            <a:ext cx="4603172" cy="738664"/>
          </a:xfrm>
          <a:prstGeom prst="rect">
            <a:avLst/>
          </a:prstGeom>
          <a:solidFill>
            <a:schemeClr val="accent2">
              <a:lumMod val="40000"/>
              <a:lumOff val="60000"/>
            </a:schemeClr>
          </a:solidFill>
          <a:ln>
            <a:solidFill>
              <a:schemeClr val="accent1">
                <a:lumMod val="60000"/>
                <a:lumOff val="4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50" b="1">
                <a:solidFill>
                  <a:schemeClr val="accent5">
                    <a:lumMod val="49000"/>
                  </a:schemeClr>
                </a:solidFill>
              </a:rPr>
              <a:t>Objective:</a:t>
            </a:r>
            <a:endParaRPr lang="en-US">
              <a:solidFill>
                <a:schemeClr val="accent5">
                  <a:lumMod val="49000"/>
                </a:schemeClr>
              </a:solidFill>
            </a:endParaRPr>
          </a:p>
          <a:p>
            <a:pPr algn="just"/>
            <a:r>
              <a:rPr lang="en-US" sz="1050">
                <a:solidFill>
                  <a:schemeClr val="accent2">
                    <a:lumMod val="76000"/>
                  </a:schemeClr>
                </a:solidFill>
              </a:rPr>
              <a:t> To assess the impact of varying pH levels on the coacervation process and the stability of the coacervate phase, focusing on its implications for drug delivery applications. </a:t>
            </a:r>
            <a:endParaRPr lang="en-US">
              <a:solidFill>
                <a:schemeClr val="accent2">
                  <a:lumMod val="76000"/>
                </a:schemeClr>
              </a:solidFill>
            </a:endParaRPr>
          </a:p>
        </p:txBody>
      </p:sp>
      <p:sp>
        <p:nvSpPr>
          <p:cNvPr id="4" name="TextBox 3">
            <a:extLst>
              <a:ext uri="{FF2B5EF4-FFF2-40B4-BE49-F238E27FC236}">
                <a16:creationId xmlns:a16="http://schemas.microsoft.com/office/drawing/2014/main" id="{02C1195E-1D51-9A8D-17EE-51EC9C749C8A}"/>
              </a:ext>
            </a:extLst>
          </p:cNvPr>
          <p:cNvSpPr txBox="1"/>
          <p:nvPr/>
        </p:nvSpPr>
        <p:spPr>
          <a:xfrm>
            <a:off x="1588921" y="1723329"/>
            <a:ext cx="1570731" cy="307777"/>
          </a:xfrm>
          <a:prstGeom prst="rect">
            <a:avLst/>
          </a:prstGeom>
          <a:solidFill>
            <a:schemeClr val="accent6">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6">
                    <a:lumMod val="49000"/>
                  </a:schemeClr>
                </a:solidFill>
              </a:rPr>
              <a:t>Methodology</a:t>
            </a:r>
          </a:p>
        </p:txBody>
      </p:sp>
      <p:sp>
        <p:nvSpPr>
          <p:cNvPr id="8" name="TextBox 7">
            <a:extLst>
              <a:ext uri="{FF2B5EF4-FFF2-40B4-BE49-F238E27FC236}">
                <a16:creationId xmlns:a16="http://schemas.microsoft.com/office/drawing/2014/main" id="{F88708FA-3C54-96D1-3898-0BE6A0050046}"/>
              </a:ext>
            </a:extLst>
          </p:cNvPr>
          <p:cNvSpPr txBox="1"/>
          <p:nvPr/>
        </p:nvSpPr>
        <p:spPr>
          <a:xfrm>
            <a:off x="182447" y="455776"/>
            <a:ext cx="4628796" cy="415498"/>
          </a:xfrm>
          <a:prstGeom prst="rect">
            <a:avLst/>
          </a:prstGeom>
          <a:solidFill>
            <a:srgbClr val="F5DA9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chemeClr val="bg2"/>
                </a:solidFill>
              </a:rPr>
              <a:t>Experiment Design: </a:t>
            </a:r>
            <a:r>
              <a:rPr lang="en-US" sz="1050">
                <a:solidFill>
                  <a:schemeClr val="bg2"/>
                </a:solidFill>
              </a:rPr>
              <a:t> </a:t>
            </a:r>
            <a:endParaRPr lang="en-US">
              <a:solidFill>
                <a:schemeClr val="bg2"/>
              </a:solidFill>
            </a:endParaRPr>
          </a:p>
          <a:p>
            <a:pPr algn="ctr"/>
            <a:r>
              <a:rPr lang="en-US" sz="1050">
                <a:solidFill>
                  <a:schemeClr val="bg2"/>
                </a:solidFill>
              </a:rPr>
              <a:t>Investigating the Effect of pH on Coacervation &amp; Coacervate Stability </a:t>
            </a:r>
          </a:p>
        </p:txBody>
      </p:sp>
      <p:sp>
        <p:nvSpPr>
          <p:cNvPr id="11" name="TextBox 10">
            <a:extLst>
              <a:ext uri="{FF2B5EF4-FFF2-40B4-BE49-F238E27FC236}">
                <a16:creationId xmlns:a16="http://schemas.microsoft.com/office/drawing/2014/main" id="{BA50297D-D31E-C6C5-1271-78598DB458CA}"/>
              </a:ext>
            </a:extLst>
          </p:cNvPr>
          <p:cNvSpPr txBox="1"/>
          <p:nvPr/>
        </p:nvSpPr>
        <p:spPr>
          <a:xfrm>
            <a:off x="4897485" y="2528783"/>
            <a:ext cx="4078285" cy="1223412"/>
          </a:xfrm>
          <a:prstGeom prst="rect">
            <a:avLst/>
          </a:prstGeom>
          <a:solidFill>
            <a:srgbClr val="E3F5FA">
              <a:alpha val="58000"/>
            </a:srgbClr>
          </a:solidFill>
          <a:ln>
            <a:solidFill>
              <a:srgbClr val="0070C0"/>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050"/>
          </a:p>
          <a:p>
            <a:pPr algn="just"/>
            <a:r>
              <a:rPr lang="en-US" sz="1050">
                <a:solidFill>
                  <a:srgbClr val="0070C0"/>
                </a:solidFill>
              </a:rPr>
              <a:t>The experiment is likely to identify an optimal pH range, where coacervation is most efficient, likely near polymer's isoelectric point. Coacervates formed at this pH are expected to be more stable, with higher drug encapsulation efficiency and a controlled release profile. Coacervates formed at extreme pH levels are less stable, less effective for drug delivery.</a:t>
            </a:r>
            <a:endParaRPr lang="en-US">
              <a:solidFill>
                <a:srgbClr val="0070C0"/>
              </a:solidFill>
            </a:endParaRPr>
          </a:p>
        </p:txBody>
      </p:sp>
      <p:sp>
        <p:nvSpPr>
          <p:cNvPr id="13" name="TextBox 12">
            <a:extLst>
              <a:ext uri="{FF2B5EF4-FFF2-40B4-BE49-F238E27FC236}">
                <a16:creationId xmlns:a16="http://schemas.microsoft.com/office/drawing/2014/main" id="{2D5471D9-246A-02BE-641B-DC3A168EF2D8}"/>
              </a:ext>
            </a:extLst>
          </p:cNvPr>
          <p:cNvSpPr txBox="1"/>
          <p:nvPr/>
        </p:nvSpPr>
        <p:spPr>
          <a:xfrm>
            <a:off x="5989816" y="3876902"/>
            <a:ext cx="1901217" cy="261610"/>
          </a:xfrm>
          <a:prstGeom prst="rect">
            <a:avLst/>
          </a:prstGeom>
          <a:solidFill>
            <a:srgbClr val="F5F788"/>
          </a:solid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Implications</a:t>
            </a:r>
          </a:p>
        </p:txBody>
      </p:sp>
      <p:pic>
        <p:nvPicPr>
          <p:cNvPr id="14" name="Picture 13">
            <a:extLst>
              <a:ext uri="{FF2B5EF4-FFF2-40B4-BE49-F238E27FC236}">
                <a16:creationId xmlns:a16="http://schemas.microsoft.com/office/drawing/2014/main" id="{819334F9-E4F7-0833-DC62-785C181DCF29}"/>
              </a:ext>
            </a:extLst>
          </p:cNvPr>
          <p:cNvPicPr>
            <a:picLocks noChangeAspect="1"/>
          </p:cNvPicPr>
          <p:nvPr/>
        </p:nvPicPr>
        <p:blipFill>
          <a:blip r:embed="rId5"/>
          <a:stretch>
            <a:fillRect/>
          </a:stretch>
        </p:blipFill>
        <p:spPr>
          <a:xfrm>
            <a:off x="6283376" y="553524"/>
            <a:ext cx="1322770" cy="835624"/>
          </a:xfrm>
          <a:prstGeom prst="rect">
            <a:avLst/>
          </a:prstGeom>
        </p:spPr>
      </p:pic>
      <p:pic>
        <p:nvPicPr>
          <p:cNvPr id="16" name="Picture 15">
            <a:extLst>
              <a:ext uri="{FF2B5EF4-FFF2-40B4-BE49-F238E27FC236}">
                <a16:creationId xmlns:a16="http://schemas.microsoft.com/office/drawing/2014/main" id="{F3E5AB43-7263-7FB1-0C47-10DA6F66580C}"/>
              </a:ext>
            </a:extLst>
          </p:cNvPr>
          <p:cNvPicPr>
            <a:picLocks noChangeAspect="1"/>
          </p:cNvPicPr>
          <p:nvPr/>
        </p:nvPicPr>
        <p:blipFill>
          <a:blip r:embed="rId6"/>
          <a:stretch>
            <a:fillRect/>
          </a:stretch>
        </p:blipFill>
        <p:spPr>
          <a:xfrm>
            <a:off x="7607507" y="1387959"/>
            <a:ext cx="1364730" cy="949755"/>
          </a:xfrm>
          <a:prstGeom prst="rect">
            <a:avLst/>
          </a:prstGeom>
        </p:spPr>
      </p:pic>
      <p:pic>
        <p:nvPicPr>
          <p:cNvPr id="9" name="Picture 8">
            <a:extLst>
              <a:ext uri="{FF2B5EF4-FFF2-40B4-BE49-F238E27FC236}">
                <a16:creationId xmlns:a16="http://schemas.microsoft.com/office/drawing/2014/main" id="{7970CE49-4F33-4F92-CA2D-17C4D3D4E43E}"/>
              </a:ext>
            </a:extLst>
          </p:cNvPr>
          <p:cNvPicPr>
            <a:picLocks noChangeAspect="1"/>
          </p:cNvPicPr>
          <p:nvPr/>
        </p:nvPicPr>
        <p:blipFill>
          <a:blip r:embed="rId7"/>
          <a:srcRect t="187" r="-6452" b="13041"/>
          <a:stretch/>
        </p:blipFill>
        <p:spPr>
          <a:xfrm>
            <a:off x="6273710" y="1315104"/>
            <a:ext cx="1369558" cy="1017980"/>
          </a:xfrm>
          <a:prstGeom prst="rect">
            <a:avLst/>
          </a:prstGeom>
          <a:ln>
            <a:noFill/>
          </a:ln>
        </p:spPr>
      </p:pic>
      <p:sp>
        <p:nvSpPr>
          <p:cNvPr id="12" name="TextBox 11">
            <a:extLst>
              <a:ext uri="{FF2B5EF4-FFF2-40B4-BE49-F238E27FC236}">
                <a16:creationId xmlns:a16="http://schemas.microsoft.com/office/drawing/2014/main" id="{50B3C9F2-6B24-4294-BB20-4BA765F1B3EA}"/>
              </a:ext>
            </a:extLst>
          </p:cNvPr>
          <p:cNvSpPr txBox="1"/>
          <p:nvPr/>
        </p:nvSpPr>
        <p:spPr>
          <a:xfrm>
            <a:off x="5985811" y="2438112"/>
            <a:ext cx="1897010" cy="253916"/>
          </a:xfrm>
          <a:prstGeom prst="rect">
            <a:avLst/>
          </a:prstGeom>
          <a:solidFill>
            <a:srgbClr val="CBF2F7"/>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B0F0"/>
                </a:solidFill>
              </a:rPr>
              <a:t>Expected Results</a:t>
            </a:r>
          </a:p>
        </p:txBody>
      </p:sp>
      <p:sp>
        <p:nvSpPr>
          <p:cNvPr id="10" name="TextBox 9">
            <a:extLst>
              <a:ext uri="{FF2B5EF4-FFF2-40B4-BE49-F238E27FC236}">
                <a16:creationId xmlns:a16="http://schemas.microsoft.com/office/drawing/2014/main" id="{79A1B528-DDBA-238B-778E-CCDE5458D531}"/>
              </a:ext>
            </a:extLst>
          </p:cNvPr>
          <p:cNvSpPr txBox="1"/>
          <p:nvPr/>
        </p:nvSpPr>
        <p:spPr>
          <a:xfrm>
            <a:off x="6273734" y="265541"/>
            <a:ext cx="111173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chemeClr val="accent1">
                    <a:lumMod val="76000"/>
                  </a:schemeClr>
                </a:solidFill>
                <a:hlinkClick r:id="rId8">
                  <a:extLst>
                    <a:ext uri="{A12FA001-AC4F-418D-AE19-62706E023703}">
                      <ahyp:hlinkClr xmlns:ahyp="http://schemas.microsoft.com/office/drawing/2018/hyperlinkcolor" val="tx"/>
                    </a:ext>
                  </a:extLst>
                </a:hlinkClick>
              </a:rPr>
              <a:t>Reference</a:t>
            </a:r>
            <a:endParaRPr lang="en-US" sz="1100">
              <a:solidFill>
                <a:schemeClr val="accent1">
                  <a:lumMod val="76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14" name="Google Shape;114;p26"/>
          <p:cNvSpPr txBox="1">
            <a:spLocks noGrp="1"/>
          </p:cNvSpPr>
          <p:nvPr>
            <p:ph type="body" idx="1"/>
          </p:nvPr>
        </p:nvSpPr>
        <p:spPr>
          <a:prstGeom prst="rect">
            <a:avLst/>
          </a:prstGeom>
          <a:solidFill>
            <a:srgbClr val="FAF7A2"/>
          </a:solidFill>
          <a:ln>
            <a:solidFill>
              <a:srgbClr val="0070C0"/>
            </a:solidFill>
          </a:ln>
        </p:spPr>
        <p:txBody>
          <a:bodyPr spcFirstLastPara="1" wrap="square" lIns="91425" tIns="91425" rIns="91425" bIns="91425" anchor="t" anchorCtr="0">
            <a:normAutofit/>
          </a:bodyPr>
          <a:lstStyle/>
          <a:p>
            <a:pPr>
              <a:buNone/>
            </a:pPr>
            <a:endParaRPr lang="en-US"/>
          </a:p>
        </p:txBody>
      </p:sp>
      <p:pic>
        <p:nvPicPr>
          <p:cNvPr id="115" name="Google Shape;115;p26"/>
          <p:cNvPicPr preferRelativeResize="0"/>
          <p:nvPr/>
        </p:nvPicPr>
        <p:blipFill>
          <a:blip r:embed="rId3">
            <a:alphaModFix/>
          </a:blip>
          <a:srcRect l="-542" t="787" r="492" b="-787"/>
          <a:stretch/>
        </p:blipFill>
        <p:spPr>
          <a:xfrm>
            <a:off x="-95772" y="0"/>
            <a:ext cx="9232835" cy="5227824"/>
          </a:xfrm>
          <a:prstGeom prst="rect">
            <a:avLst/>
          </a:prstGeom>
          <a:noFill/>
          <a:ln>
            <a:noFill/>
          </a:ln>
        </p:spPr>
      </p:pic>
      <p:sp>
        <p:nvSpPr>
          <p:cNvPr id="2" name="TextBox 1">
            <a:extLst>
              <a:ext uri="{FF2B5EF4-FFF2-40B4-BE49-F238E27FC236}">
                <a16:creationId xmlns:a16="http://schemas.microsoft.com/office/drawing/2014/main" id="{A9A1325F-BF8C-9D21-6E4F-BC0A3AA556F4}"/>
              </a:ext>
            </a:extLst>
          </p:cNvPr>
          <p:cNvSpPr txBox="1"/>
          <p:nvPr/>
        </p:nvSpPr>
        <p:spPr>
          <a:xfrm>
            <a:off x="2228729" y="30278"/>
            <a:ext cx="4580029" cy="338554"/>
          </a:xfrm>
          <a:prstGeom prst="rect">
            <a:avLst/>
          </a:prstGeom>
          <a:noFill/>
          <a:ln>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accent1">
                    <a:lumMod val="76000"/>
                  </a:schemeClr>
                </a:solidFill>
              </a:rPr>
              <a:t>Solvent Extraction in Polymer Coacervation</a:t>
            </a:r>
          </a:p>
        </p:txBody>
      </p:sp>
      <p:pic>
        <p:nvPicPr>
          <p:cNvPr id="8" name="Picture 7">
            <a:extLst>
              <a:ext uri="{FF2B5EF4-FFF2-40B4-BE49-F238E27FC236}">
                <a16:creationId xmlns:a16="http://schemas.microsoft.com/office/drawing/2014/main" id="{702261E1-18B8-0545-9181-7303228FFBAF}"/>
              </a:ext>
            </a:extLst>
          </p:cNvPr>
          <p:cNvPicPr>
            <a:picLocks noChangeAspect="1"/>
          </p:cNvPicPr>
          <p:nvPr/>
        </p:nvPicPr>
        <p:blipFill>
          <a:blip r:embed="rId4"/>
          <a:stretch>
            <a:fillRect/>
          </a:stretch>
        </p:blipFill>
        <p:spPr>
          <a:xfrm>
            <a:off x="15765" y="643333"/>
            <a:ext cx="3693131" cy="2096087"/>
          </a:xfrm>
          <a:prstGeom prst="rect">
            <a:avLst/>
          </a:prstGeom>
          <a:ln>
            <a:solidFill>
              <a:srgbClr val="7030A0"/>
            </a:solidFill>
            <a:prstDash val="dash"/>
          </a:ln>
        </p:spPr>
      </p:pic>
      <p:sp>
        <p:nvSpPr>
          <p:cNvPr id="10" name="TextBox 9">
            <a:extLst>
              <a:ext uri="{FF2B5EF4-FFF2-40B4-BE49-F238E27FC236}">
                <a16:creationId xmlns:a16="http://schemas.microsoft.com/office/drawing/2014/main" id="{ED19E1B4-7914-EC31-3697-13253AE1AEB2}"/>
              </a:ext>
            </a:extLst>
          </p:cNvPr>
          <p:cNvSpPr txBox="1"/>
          <p:nvPr/>
        </p:nvSpPr>
        <p:spPr>
          <a:xfrm>
            <a:off x="22314" y="3020937"/>
            <a:ext cx="3688348" cy="2092881"/>
          </a:xfrm>
          <a:prstGeom prst="rect">
            <a:avLst/>
          </a:prstGeom>
          <a:solidFill>
            <a:schemeClr val="accent6">
              <a:lumMod val="20000"/>
              <a:lumOff val="80000"/>
            </a:schemeClr>
          </a:solidFill>
          <a:ln>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u="sng">
              <a:solidFill>
                <a:schemeClr val="accent6">
                  <a:lumMod val="76000"/>
                </a:schemeClr>
              </a:solidFill>
            </a:endParaRPr>
          </a:p>
          <a:p>
            <a:r>
              <a:rPr lang="en-US" sz="1000" b="1" u="sng">
                <a:solidFill>
                  <a:schemeClr val="tx2">
                    <a:lumMod val="10000"/>
                  </a:schemeClr>
                </a:solidFill>
              </a:rPr>
              <a:t>DCM in Silicone oil-</a:t>
            </a:r>
            <a:endParaRPr lang="en-US">
              <a:solidFill>
                <a:schemeClr val="tx2">
                  <a:lumMod val="10000"/>
                </a:schemeClr>
              </a:solidFill>
            </a:endParaRPr>
          </a:p>
          <a:p>
            <a:pPr marL="171450" indent="-171450">
              <a:buChar char="•"/>
            </a:pPr>
            <a:r>
              <a:rPr lang="en-US" sz="1000">
                <a:solidFill>
                  <a:schemeClr val="accent3">
                    <a:lumMod val="49000"/>
                  </a:schemeClr>
                </a:solidFill>
              </a:rPr>
              <a:t>Higher temperature enhances its solubility, improving phase behavior and extraction consistency. </a:t>
            </a:r>
          </a:p>
          <a:p>
            <a:pPr marL="171450" indent="-171450">
              <a:buChar char="•"/>
            </a:pPr>
            <a:r>
              <a:rPr lang="en-US" sz="1000">
                <a:solidFill>
                  <a:schemeClr val="accent3">
                    <a:lumMod val="49000"/>
                  </a:schemeClr>
                </a:solidFill>
              </a:rPr>
              <a:t>Excessive temperatures accelerate DCM evaporation, reducing solvent availability causing incomplete extraction which further impacts product potency.</a:t>
            </a:r>
          </a:p>
          <a:p>
            <a:r>
              <a:rPr lang="en-US" sz="1000" b="1" u="sng">
                <a:solidFill>
                  <a:schemeClr val="tx2">
                    <a:lumMod val="10000"/>
                  </a:schemeClr>
                </a:solidFill>
              </a:rPr>
              <a:t>API in ethanol-</a:t>
            </a:r>
          </a:p>
          <a:p>
            <a:pPr marL="171450" indent="-171450">
              <a:buChar char="•"/>
            </a:pPr>
            <a:r>
              <a:rPr lang="en-US" sz="1000">
                <a:solidFill>
                  <a:schemeClr val="accent3">
                    <a:lumMod val="49000"/>
                  </a:schemeClr>
                </a:solidFill>
              </a:rPr>
              <a:t>Elevated temperature increases the solubility of API in ethanol, improving extraction efficiency and uniformity.</a:t>
            </a:r>
          </a:p>
          <a:p>
            <a:pPr marL="171450" indent="-171450">
              <a:buChar char="•"/>
            </a:pPr>
            <a:r>
              <a:rPr lang="en-US" sz="1000">
                <a:solidFill>
                  <a:schemeClr val="accent3">
                    <a:lumMod val="49000"/>
                  </a:schemeClr>
                </a:solidFill>
              </a:rPr>
              <a:t>Increased temperature raises ethanol volatility, reducing extraction effectiveness, and potentially affecting dosage accuracy.</a:t>
            </a:r>
          </a:p>
        </p:txBody>
      </p:sp>
      <p:sp>
        <p:nvSpPr>
          <p:cNvPr id="11" name="TextBox 10">
            <a:extLst>
              <a:ext uri="{FF2B5EF4-FFF2-40B4-BE49-F238E27FC236}">
                <a16:creationId xmlns:a16="http://schemas.microsoft.com/office/drawing/2014/main" id="{854BAF4B-B53B-D3C4-0D9E-FCBD06D255C8}"/>
              </a:ext>
            </a:extLst>
          </p:cNvPr>
          <p:cNvSpPr txBox="1"/>
          <p:nvPr/>
        </p:nvSpPr>
        <p:spPr>
          <a:xfrm>
            <a:off x="3869584" y="653765"/>
            <a:ext cx="5075406" cy="1323439"/>
          </a:xfrm>
          <a:prstGeom prst="rect">
            <a:avLst/>
          </a:prstGeom>
          <a:solidFill>
            <a:srgbClr val="C3F0BE">
              <a:alpha val="73000"/>
            </a:srgbClr>
          </a:solidFill>
          <a:ln>
            <a:solidFill>
              <a:schemeClr val="accent6">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a:solidFill>
                  <a:schemeClr val="accent6">
                    <a:lumMod val="49000"/>
                  </a:schemeClr>
                </a:solidFill>
              </a:rPr>
              <a:t>Risks:</a:t>
            </a:r>
            <a:r>
              <a:rPr lang="en-US" sz="1000">
                <a:solidFill>
                  <a:schemeClr val="accent6">
                    <a:lumMod val="49000"/>
                  </a:schemeClr>
                </a:solidFill>
              </a:rPr>
              <a:t> DCM in pharmaceutical manufacturing poses risk health, including toxicity and environmental(air and groundwater pollution) while risk that silicone oil pose include contamination and challenges in processing due to its viscosity.</a:t>
            </a:r>
            <a:endParaRPr lang="en-US" sz="1000" b="1" u="sng">
              <a:solidFill>
                <a:schemeClr val="accent6">
                  <a:lumMod val="49000"/>
                </a:schemeClr>
              </a:solidFill>
            </a:endParaRPr>
          </a:p>
          <a:p>
            <a:r>
              <a:rPr lang="en-US" sz="1000" b="1" u="sng">
                <a:solidFill>
                  <a:schemeClr val="accent6">
                    <a:lumMod val="49000"/>
                  </a:schemeClr>
                </a:solidFill>
              </a:rPr>
              <a:t>Mitigation:</a:t>
            </a:r>
            <a:r>
              <a:rPr lang="en-US" sz="1000">
                <a:solidFill>
                  <a:schemeClr val="accent6">
                    <a:lumMod val="49000"/>
                  </a:schemeClr>
                </a:solidFill>
              </a:rPr>
              <a:t> Using enclosed systems, proper ventilated channels, monitoring for residues and control on temperature can be possible mitigation steps.</a:t>
            </a:r>
          </a:p>
          <a:p>
            <a:r>
              <a:rPr lang="en-US" sz="1000" b="1" u="sng">
                <a:solidFill>
                  <a:schemeClr val="accent6">
                    <a:lumMod val="49000"/>
                  </a:schemeClr>
                </a:solidFill>
              </a:rPr>
              <a:t>Alternatives</a:t>
            </a:r>
            <a:r>
              <a:rPr lang="en-US" sz="1000">
                <a:solidFill>
                  <a:schemeClr val="accent6">
                    <a:lumMod val="49000"/>
                  </a:schemeClr>
                </a:solidFill>
              </a:rPr>
              <a:t>: </a:t>
            </a:r>
            <a:r>
              <a:rPr lang="en-US" sz="1000" b="1">
                <a:solidFill>
                  <a:schemeClr val="accent6">
                    <a:lumMod val="49000"/>
                  </a:schemeClr>
                </a:solidFill>
              </a:rPr>
              <a:t>Ethyl Acetate:</a:t>
            </a:r>
            <a:r>
              <a:rPr lang="en-US" sz="1000">
                <a:solidFill>
                  <a:schemeClr val="accent6">
                    <a:lumMod val="49000"/>
                  </a:schemeClr>
                </a:solidFill>
              </a:rPr>
              <a:t> Safer but flammable. </a:t>
            </a:r>
          </a:p>
          <a:p>
            <a:r>
              <a:rPr lang="en-US" sz="1000" b="1">
                <a:solidFill>
                  <a:schemeClr val="accent6">
                    <a:lumMod val="49000"/>
                  </a:schemeClr>
                </a:solidFill>
              </a:rPr>
              <a:t>MEK:</a:t>
            </a:r>
            <a:r>
              <a:rPr lang="en-US" sz="1000">
                <a:solidFill>
                  <a:schemeClr val="accent6">
                    <a:lumMod val="49000"/>
                  </a:schemeClr>
                </a:solidFill>
              </a:rPr>
              <a:t> Effective, less toxic and requires careful handling. </a:t>
            </a:r>
            <a:endParaRPr lang="en-US">
              <a:solidFill>
                <a:schemeClr val="accent6">
                  <a:lumMod val="49000"/>
                </a:schemeClr>
              </a:solidFill>
            </a:endParaRPr>
          </a:p>
          <a:p>
            <a:r>
              <a:rPr lang="en-US" sz="1000" b="1">
                <a:solidFill>
                  <a:schemeClr val="accent6">
                    <a:lumMod val="49000"/>
                  </a:schemeClr>
                </a:solidFill>
              </a:rPr>
              <a:t>Propylene Carbonate:</a:t>
            </a:r>
            <a:r>
              <a:rPr lang="en-US" sz="1000">
                <a:solidFill>
                  <a:schemeClr val="accent6">
                    <a:lumMod val="49000"/>
                  </a:schemeClr>
                </a:solidFill>
              </a:rPr>
              <a:t> Environmentally friendly and limited by solubility.</a:t>
            </a:r>
            <a:endParaRPr lang="en-US">
              <a:solidFill>
                <a:schemeClr val="accent6">
                  <a:lumMod val="49000"/>
                </a:schemeClr>
              </a:solidFill>
            </a:endParaRPr>
          </a:p>
        </p:txBody>
      </p:sp>
      <p:sp>
        <p:nvSpPr>
          <p:cNvPr id="12" name="TextBox 11">
            <a:extLst>
              <a:ext uri="{FF2B5EF4-FFF2-40B4-BE49-F238E27FC236}">
                <a16:creationId xmlns:a16="http://schemas.microsoft.com/office/drawing/2014/main" id="{0EB0DEFF-EEEB-2F67-897F-1882056A957A}"/>
              </a:ext>
            </a:extLst>
          </p:cNvPr>
          <p:cNvSpPr txBox="1"/>
          <p:nvPr/>
        </p:nvSpPr>
        <p:spPr>
          <a:xfrm>
            <a:off x="3804699" y="2235961"/>
            <a:ext cx="5178601" cy="877163"/>
          </a:xfrm>
          <a:prstGeom prst="rect">
            <a:avLst/>
          </a:prstGeom>
          <a:solidFill>
            <a:srgbClr val="E3F5FA"/>
          </a:solidFill>
          <a:ln>
            <a:noFill/>
            <a:prstDash val="dash"/>
            <a:extLst>
              <a:ext uri="{C807C97D-BFC1-408E-A445-0C87EB9F89A2}">
                <ask:lineSketchStyleProps xmlns:ask="http://schemas.microsoft.com/office/drawing/2018/sketchyshapes" sd="3499211612">
                  <a:custGeom>
                    <a:avLst/>
                    <a:gdLst>
                      <a:gd name="connsiteX0" fmla="*/ 0 w 5426950"/>
                      <a:gd name="connsiteY0" fmla="*/ 0 h 1015663"/>
                      <a:gd name="connsiteX1" fmla="*/ 5426950 w 5426950"/>
                      <a:gd name="connsiteY1" fmla="*/ 0 h 1015663"/>
                      <a:gd name="connsiteX2" fmla="*/ 5426950 w 5426950"/>
                      <a:gd name="connsiteY2" fmla="*/ 1015663 h 1015663"/>
                      <a:gd name="connsiteX3" fmla="*/ 0 w 5426950"/>
                      <a:gd name="connsiteY3" fmla="*/ 1015663 h 1015663"/>
                      <a:gd name="connsiteX4" fmla="*/ 0 w 5426950"/>
                      <a:gd name="connsiteY4" fmla="*/ 0 h 101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50" h="1015663" extrusionOk="0">
                        <a:moveTo>
                          <a:pt x="0" y="0"/>
                        </a:moveTo>
                        <a:cubicBezTo>
                          <a:pt x="1301536" y="-113254"/>
                          <a:pt x="2968972" y="102601"/>
                          <a:pt x="5426950" y="0"/>
                        </a:cubicBezTo>
                        <a:cubicBezTo>
                          <a:pt x="5439160" y="413822"/>
                          <a:pt x="5465283" y="597646"/>
                          <a:pt x="5426950" y="1015663"/>
                        </a:cubicBezTo>
                        <a:cubicBezTo>
                          <a:pt x="3788023" y="1071473"/>
                          <a:pt x="1602930" y="1184621"/>
                          <a:pt x="0" y="1015663"/>
                        </a:cubicBezTo>
                        <a:cubicBezTo>
                          <a:pt x="20277" y="731953"/>
                          <a:pt x="-85123" y="35234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a:solidFill>
                  <a:schemeClr val="accent4">
                    <a:lumMod val="76000"/>
                  </a:schemeClr>
                </a:solidFill>
              </a:rPr>
              <a:t>Stabilization:</a:t>
            </a:r>
            <a:r>
              <a:rPr lang="en-US" sz="1000">
                <a:solidFill>
                  <a:srgbClr val="0070C0"/>
                </a:solidFill>
              </a:rPr>
              <a:t> Reduces interfacial tension which enhances phase separation. Higher addition rates improve stabilization but can increase viscosity and complicate extraction.</a:t>
            </a:r>
            <a:endParaRPr lang="en-US" sz="1000" b="1" u="sng">
              <a:solidFill>
                <a:srgbClr val="0070C0"/>
              </a:solidFill>
            </a:endParaRPr>
          </a:p>
          <a:p>
            <a:r>
              <a:rPr lang="en-US" sz="1000" b="1" u="sng">
                <a:solidFill>
                  <a:schemeClr val="accent4">
                    <a:lumMod val="76000"/>
                  </a:schemeClr>
                </a:solidFill>
              </a:rPr>
              <a:t>Impact:</a:t>
            </a:r>
            <a:r>
              <a:rPr lang="en-US" sz="1000" b="1" u="sng">
                <a:solidFill>
                  <a:srgbClr val="0070C0"/>
                </a:solidFill>
              </a:rPr>
              <a:t> </a:t>
            </a:r>
            <a:r>
              <a:rPr lang="en-US" sz="1000" b="1">
                <a:solidFill>
                  <a:srgbClr val="0070C0"/>
                </a:solidFill>
              </a:rPr>
              <a:t>Viscosity&gt;1000cP</a:t>
            </a:r>
            <a:r>
              <a:rPr lang="en-US" sz="1000">
                <a:solidFill>
                  <a:srgbClr val="0070C0"/>
                </a:solidFill>
              </a:rPr>
              <a:t> slows down separation and demand for stronger agitation.</a:t>
            </a:r>
          </a:p>
          <a:p>
            <a:r>
              <a:rPr lang="en-US" sz="1000" b="1" u="sng">
                <a:solidFill>
                  <a:schemeClr val="accent4">
                    <a:lumMod val="76000"/>
                  </a:schemeClr>
                </a:solidFill>
              </a:rPr>
              <a:t>Optimization:</a:t>
            </a:r>
            <a:r>
              <a:rPr lang="en-US" sz="1000">
                <a:solidFill>
                  <a:srgbClr val="0070C0"/>
                </a:solidFill>
              </a:rPr>
              <a:t> Adjusting silicone oil concentration and addition rate, managing temperature(</a:t>
            </a:r>
            <a:r>
              <a:rPr lang="en-US" sz="1000" b="1">
                <a:solidFill>
                  <a:srgbClr val="0070C0"/>
                </a:solidFill>
              </a:rPr>
              <a:t>20-60 </a:t>
            </a:r>
            <a:r>
              <a:rPr lang="en-US" sz="1100" b="1">
                <a:solidFill>
                  <a:srgbClr val="0070C0"/>
                </a:solidFill>
                <a:latin typeface="Calibri"/>
                <a:ea typeface="Calibri"/>
                <a:cs typeface="Calibri"/>
              </a:rPr>
              <a:t>°</a:t>
            </a:r>
            <a:r>
              <a:rPr lang="en-US" sz="1000" b="1">
                <a:solidFill>
                  <a:srgbClr val="0070C0"/>
                </a:solidFill>
              </a:rPr>
              <a:t>C</a:t>
            </a:r>
            <a:r>
              <a:rPr lang="en-US" sz="1000">
                <a:solidFill>
                  <a:srgbClr val="0070C0"/>
                </a:solidFill>
              </a:rPr>
              <a:t>) and usage of additives can enhance separation and extraction.</a:t>
            </a:r>
          </a:p>
        </p:txBody>
      </p:sp>
      <p:sp>
        <p:nvSpPr>
          <p:cNvPr id="13" name="TextBox 12">
            <a:extLst>
              <a:ext uri="{FF2B5EF4-FFF2-40B4-BE49-F238E27FC236}">
                <a16:creationId xmlns:a16="http://schemas.microsoft.com/office/drawing/2014/main" id="{8CE6B388-0F66-4449-A3AF-C81A8D95600A}"/>
              </a:ext>
            </a:extLst>
          </p:cNvPr>
          <p:cNvSpPr txBox="1"/>
          <p:nvPr/>
        </p:nvSpPr>
        <p:spPr>
          <a:xfrm>
            <a:off x="3816382" y="3332852"/>
            <a:ext cx="5177486" cy="1785104"/>
          </a:xfrm>
          <a:prstGeom prst="rect">
            <a:avLst/>
          </a:prstGeom>
          <a:solidFill>
            <a:srgbClr val="FAF7AC">
              <a:alpha val="63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a:solidFill>
                  <a:schemeClr val="bg1"/>
                </a:solidFill>
              </a:rPr>
              <a:t>Role of Agitation:</a:t>
            </a:r>
          </a:p>
          <a:p>
            <a:pPr marL="171450" indent="-171450">
              <a:buChar char="•"/>
            </a:pPr>
            <a:r>
              <a:rPr lang="en-US" sz="1000">
                <a:solidFill>
                  <a:schemeClr val="bg1"/>
                </a:solidFill>
              </a:rPr>
              <a:t>Consistent agitation prevents the formation of hotspots, ensuring uniformity in distribution. This is crucial in achieving consistent particle sizes to avoid clumping.</a:t>
            </a:r>
          </a:p>
          <a:p>
            <a:pPr marL="171450" indent="-171450">
              <a:buChar char="•"/>
            </a:pPr>
            <a:r>
              <a:rPr lang="en-US" sz="1000">
                <a:solidFill>
                  <a:schemeClr val="bg1"/>
                </a:solidFill>
              </a:rPr>
              <a:t>Proper agitation balances the coacervation process, sensitive to surface tension changes, aiding in effective phase separation and uneven particle formation.</a:t>
            </a:r>
          </a:p>
          <a:p>
            <a:r>
              <a:rPr lang="en-US" sz="1000" b="1" u="sng">
                <a:solidFill>
                  <a:schemeClr val="bg1"/>
                </a:solidFill>
              </a:rPr>
              <a:t>Role of Agitators:</a:t>
            </a:r>
          </a:p>
          <a:p>
            <a:pPr marL="171450" indent="-171450">
              <a:buChar char="•"/>
            </a:pPr>
            <a:r>
              <a:rPr lang="en-US" sz="1000">
                <a:solidFill>
                  <a:schemeClr val="bg1"/>
                </a:solidFill>
              </a:rPr>
              <a:t>Turbine impellers create high shear forces, promoting even mixing and breaking down clumps, leading to smaller particle sizes </a:t>
            </a:r>
            <a:r>
              <a:rPr lang="en-US" sz="1000" b="1">
                <a:solidFill>
                  <a:schemeClr val="bg1"/>
                </a:solidFill>
              </a:rPr>
              <a:t>(&lt;100 µm)</a:t>
            </a:r>
            <a:r>
              <a:rPr lang="en-US" sz="1000">
                <a:solidFill>
                  <a:schemeClr val="bg1"/>
                </a:solidFill>
              </a:rPr>
              <a:t>.</a:t>
            </a:r>
            <a:endParaRPr lang="en-US">
              <a:solidFill>
                <a:schemeClr val="bg1"/>
              </a:solidFill>
            </a:endParaRPr>
          </a:p>
          <a:p>
            <a:pPr marL="171450" indent="-171450">
              <a:buChar char="•"/>
            </a:pPr>
            <a:r>
              <a:rPr lang="en-US" sz="1000">
                <a:solidFill>
                  <a:schemeClr val="bg1"/>
                </a:solidFill>
              </a:rPr>
              <a:t>Paddle agitators maintain uniformity in larger particles</a:t>
            </a:r>
            <a:r>
              <a:rPr lang="en-US" sz="1000" b="1">
                <a:solidFill>
                  <a:schemeClr val="bg1"/>
                </a:solidFill>
              </a:rPr>
              <a:t>(500-1000 µm)</a:t>
            </a:r>
            <a:r>
              <a:rPr lang="en-US" sz="1000">
                <a:solidFill>
                  <a:schemeClr val="bg1"/>
                </a:solidFill>
              </a:rPr>
              <a:t>.</a:t>
            </a:r>
            <a:endParaRPr lang="en-US">
              <a:solidFill>
                <a:schemeClr val="bg1"/>
              </a:solidFill>
            </a:endParaRPr>
          </a:p>
          <a:p>
            <a:pPr marL="171450" indent="-171450">
              <a:buChar char="•"/>
            </a:pPr>
            <a:r>
              <a:rPr lang="en-US" sz="1000">
                <a:solidFill>
                  <a:schemeClr val="bg1"/>
                </a:solidFill>
              </a:rPr>
              <a:t>Surface tension can be manipulated by controlling agitation speed</a:t>
            </a:r>
            <a:r>
              <a:rPr lang="en-US" sz="1000" b="1">
                <a:solidFill>
                  <a:schemeClr val="bg1"/>
                </a:solidFill>
              </a:rPr>
              <a:t>(300-600 RPM)</a:t>
            </a:r>
            <a:r>
              <a:rPr lang="en-US" sz="1000">
                <a:solidFill>
                  <a:schemeClr val="bg1"/>
                </a:solidFill>
              </a:rPr>
              <a:t> and optimizing baffle placement thus ensuring consistent particle size distribution.</a:t>
            </a:r>
          </a:p>
        </p:txBody>
      </p:sp>
      <p:sp>
        <p:nvSpPr>
          <p:cNvPr id="4" name="Rectangle 3" hidden="1">
            <a:extLst>
              <a:ext uri="{FF2B5EF4-FFF2-40B4-BE49-F238E27FC236}">
                <a16:creationId xmlns:a16="http://schemas.microsoft.com/office/drawing/2014/main" id="{C73778C1-4091-9D61-1671-7E980A22D06D}"/>
              </a:ext>
            </a:extLst>
          </p:cNvPr>
          <p:cNvSpPr/>
          <p:nvPr/>
        </p:nvSpPr>
        <p:spPr>
          <a:xfrm>
            <a:off x="10500" y="357023"/>
            <a:ext cx="3643738" cy="1932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692029-0788-ADF2-0179-42744730C034}"/>
              </a:ext>
            </a:extLst>
          </p:cNvPr>
          <p:cNvSpPr txBox="1"/>
          <p:nvPr/>
        </p:nvSpPr>
        <p:spPr>
          <a:xfrm>
            <a:off x="23114" y="2867913"/>
            <a:ext cx="3695560" cy="269032"/>
          </a:xfrm>
          <a:prstGeom prst="rect">
            <a:avLst/>
          </a:prstGeom>
          <a:solidFill>
            <a:schemeClr val="accent6">
              <a:lumMod val="60000"/>
              <a:lumOff val="40000"/>
            </a:schemeClr>
          </a:solid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accent6">
                    <a:lumMod val="49000"/>
                  </a:schemeClr>
                </a:solidFill>
              </a:rPr>
              <a:t>Temperature variations (+/-5 degree Celsius) Impact</a:t>
            </a:r>
            <a:endParaRPr lang="en-US" sz="1100">
              <a:solidFill>
                <a:schemeClr val="accent6">
                  <a:lumMod val="49000"/>
                </a:schemeClr>
              </a:solidFill>
            </a:endParaRPr>
          </a:p>
        </p:txBody>
      </p:sp>
      <p:sp>
        <p:nvSpPr>
          <p:cNvPr id="3" name="TextBox 2">
            <a:extLst>
              <a:ext uri="{FF2B5EF4-FFF2-40B4-BE49-F238E27FC236}">
                <a16:creationId xmlns:a16="http://schemas.microsoft.com/office/drawing/2014/main" id="{0E32A38C-C3B4-1918-FF85-46F654B9A55A}"/>
              </a:ext>
            </a:extLst>
          </p:cNvPr>
          <p:cNvSpPr txBox="1"/>
          <p:nvPr/>
        </p:nvSpPr>
        <p:spPr>
          <a:xfrm>
            <a:off x="5051764" y="3219205"/>
            <a:ext cx="2710499" cy="246221"/>
          </a:xfrm>
          <a:prstGeom prst="rect">
            <a:avLst/>
          </a:prstGeom>
          <a:solidFill>
            <a:srgbClr val="F5F788"/>
          </a:solid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chemeClr val="bg1"/>
                </a:solidFill>
              </a:rPr>
              <a:t>Role of Agitators and Agitation</a:t>
            </a:r>
            <a:endParaRPr lang="en-US">
              <a:solidFill>
                <a:schemeClr val="bg1"/>
              </a:solidFill>
            </a:endParaRPr>
          </a:p>
        </p:txBody>
      </p:sp>
      <p:sp>
        <p:nvSpPr>
          <p:cNvPr id="5" name="TextBox 4">
            <a:extLst>
              <a:ext uri="{FF2B5EF4-FFF2-40B4-BE49-F238E27FC236}">
                <a16:creationId xmlns:a16="http://schemas.microsoft.com/office/drawing/2014/main" id="{2AF9EF6D-075B-2BC5-6AD3-8664EA08D512}"/>
              </a:ext>
            </a:extLst>
          </p:cNvPr>
          <p:cNvSpPr txBox="1"/>
          <p:nvPr/>
        </p:nvSpPr>
        <p:spPr>
          <a:xfrm>
            <a:off x="5218676" y="444340"/>
            <a:ext cx="2250314" cy="246221"/>
          </a:xfrm>
          <a:prstGeom prst="rect">
            <a:avLst/>
          </a:prstGeom>
          <a:solidFill>
            <a:srgbClr val="C3F0BE"/>
          </a:solidFill>
          <a:ln>
            <a:solidFill>
              <a:schemeClr val="accent6">
                <a:lumMod val="50000"/>
              </a:schemeClr>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accent6">
                    <a:lumMod val="49000"/>
                  </a:schemeClr>
                </a:solidFill>
              </a:rPr>
              <a:t>Risks, Mitigation and Alternatives</a:t>
            </a:r>
            <a:endParaRPr lang="en-US">
              <a:solidFill>
                <a:schemeClr val="accent6">
                  <a:lumMod val="49000"/>
                </a:schemeClr>
              </a:solidFill>
            </a:endParaRPr>
          </a:p>
        </p:txBody>
      </p:sp>
      <p:sp>
        <p:nvSpPr>
          <p:cNvPr id="14" name="TextBox 13">
            <a:extLst>
              <a:ext uri="{FF2B5EF4-FFF2-40B4-BE49-F238E27FC236}">
                <a16:creationId xmlns:a16="http://schemas.microsoft.com/office/drawing/2014/main" id="{61C809E9-6F6A-006B-8188-5EA59F812D9F}"/>
              </a:ext>
            </a:extLst>
          </p:cNvPr>
          <p:cNvSpPr txBox="1"/>
          <p:nvPr/>
        </p:nvSpPr>
        <p:spPr>
          <a:xfrm>
            <a:off x="4746933" y="2030807"/>
            <a:ext cx="3229485" cy="246221"/>
          </a:xfrm>
          <a:prstGeom prst="rect">
            <a:avLst/>
          </a:prstGeom>
          <a:solidFill>
            <a:srgbClr val="ACF3FC"/>
          </a:solidFill>
          <a:ln>
            <a:solidFill>
              <a:srgbClr val="0070C0"/>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                  </a:t>
            </a:r>
            <a:r>
              <a:rPr lang="en-US" sz="1000">
                <a:solidFill>
                  <a:srgbClr val="0070C0"/>
                </a:solidFill>
              </a:rPr>
              <a:t>  </a:t>
            </a:r>
            <a:r>
              <a:rPr lang="en-US" sz="1000" b="1">
                <a:solidFill>
                  <a:srgbClr val="0070C0"/>
                </a:solidFill>
              </a:rPr>
              <a:t>Silicone Oil in Coacervation</a:t>
            </a:r>
            <a:endParaRPr lang="en-US"/>
          </a:p>
        </p:txBody>
      </p:sp>
      <p:sp>
        <p:nvSpPr>
          <p:cNvPr id="25" name="TextBox 24">
            <a:extLst>
              <a:ext uri="{FF2B5EF4-FFF2-40B4-BE49-F238E27FC236}">
                <a16:creationId xmlns:a16="http://schemas.microsoft.com/office/drawing/2014/main" id="{126E06A6-54F7-39E1-AC47-FF36AAAB5077}"/>
              </a:ext>
            </a:extLst>
          </p:cNvPr>
          <p:cNvSpPr txBox="1"/>
          <p:nvPr/>
        </p:nvSpPr>
        <p:spPr>
          <a:xfrm>
            <a:off x="4086252" y="404382"/>
            <a:ext cx="132491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hlinkClick r:id="rId5"/>
              </a:rPr>
              <a:t>Reference 1</a:t>
            </a:r>
          </a:p>
        </p:txBody>
      </p:sp>
      <p:sp>
        <p:nvSpPr>
          <p:cNvPr id="26" name="TextBox 25">
            <a:extLst>
              <a:ext uri="{FF2B5EF4-FFF2-40B4-BE49-F238E27FC236}">
                <a16:creationId xmlns:a16="http://schemas.microsoft.com/office/drawing/2014/main" id="{0D86D436-8A55-9877-92B2-55A39124B74D}"/>
              </a:ext>
            </a:extLst>
          </p:cNvPr>
          <p:cNvSpPr txBox="1"/>
          <p:nvPr/>
        </p:nvSpPr>
        <p:spPr>
          <a:xfrm>
            <a:off x="7636347" y="401057"/>
            <a:ext cx="134561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hlinkClick r:id="rId6"/>
              </a:rPr>
              <a:t>Reference 2</a:t>
            </a:r>
          </a:p>
        </p:txBody>
      </p:sp>
      <p:sp>
        <p:nvSpPr>
          <p:cNvPr id="7" name="TextBox 6">
            <a:extLst>
              <a:ext uri="{FF2B5EF4-FFF2-40B4-BE49-F238E27FC236}">
                <a16:creationId xmlns:a16="http://schemas.microsoft.com/office/drawing/2014/main" id="{A304FDF3-1AF1-CF56-12C2-D9516DBDBAAB}"/>
              </a:ext>
            </a:extLst>
          </p:cNvPr>
          <p:cNvSpPr txBox="1"/>
          <p:nvPr/>
        </p:nvSpPr>
        <p:spPr>
          <a:xfrm>
            <a:off x="14556" y="434698"/>
            <a:ext cx="3700496" cy="246221"/>
          </a:xfrm>
          <a:prstGeom prst="rect">
            <a:avLst/>
          </a:prstGeom>
          <a:solidFill>
            <a:schemeClr val="accent2">
              <a:lumMod val="40000"/>
              <a:lumOff val="60000"/>
            </a:schemeClr>
          </a:solidFill>
          <a:ln>
            <a:solidFill>
              <a:schemeClr val="accent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rgbClr val="7030A0"/>
                </a:solidFill>
              </a:rPr>
              <a:t>DCM Extraction and Volume of Silicone Oil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ylanVTI">
  <a:themeElements>
    <a:clrScheme name="DylanVTI">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Slides>
  <Notes>5</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DylanVTI</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2024-08-29T06:06:05Z</dcterms:modified>
</cp:coreProperties>
</file>